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388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AA64852-AA63-40F4-99E0-E06F918D59F2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C221B6C-9EFE-4437-8E0E-7477CA060CB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4852-AA63-40F4-99E0-E06F918D59F2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21B6C-9EFE-4437-8E0E-7477CA060CB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4852-AA63-40F4-99E0-E06F918D59F2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21B6C-9EFE-4437-8E0E-7477CA060CB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4852-AA63-40F4-99E0-E06F918D59F2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21B6C-9EFE-4437-8E0E-7477CA060CB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4852-AA63-40F4-99E0-E06F918D59F2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21B6C-9EFE-4437-8E0E-7477CA060CB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4852-AA63-40F4-99E0-E06F918D59F2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21B6C-9EFE-4437-8E0E-7477CA060CBF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4852-AA63-40F4-99E0-E06F918D59F2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21B6C-9EFE-4437-8E0E-7477CA060CBF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4852-AA63-40F4-99E0-E06F918D59F2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21B6C-9EFE-4437-8E0E-7477CA060CBF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4852-AA63-40F4-99E0-E06F918D59F2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21B6C-9EFE-4437-8E0E-7477CA060CB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4AA64852-AA63-40F4-99E0-E06F918D59F2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21B6C-9EFE-4437-8E0E-7477CA060CBF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AA64852-AA63-40F4-99E0-E06F918D59F2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C221B6C-9EFE-4437-8E0E-7477CA060CBF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AA64852-AA63-40F4-99E0-E06F918D59F2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C221B6C-9EFE-4437-8E0E-7477CA060CBF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Algebra (it’s just a missing number!)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6831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en-GB" dirty="0"/>
              <a:t>6 +   ?    =    10		</a:t>
            </a:r>
          </a:p>
          <a:p>
            <a:pPr marL="109728" indent="0">
              <a:buNone/>
            </a:pPr>
            <a:endParaRPr lang="en-GB" dirty="0">
              <a:solidFill>
                <a:srgbClr val="FF0000"/>
              </a:solidFill>
            </a:endParaRPr>
          </a:p>
          <a:p>
            <a:pPr marL="109728" indent="0">
              <a:buNone/>
            </a:pPr>
            <a:r>
              <a:rPr lang="en-GB" dirty="0">
                <a:solidFill>
                  <a:srgbClr val="FF0000"/>
                </a:solidFill>
              </a:rPr>
              <a:t>X = 4</a:t>
            </a:r>
          </a:p>
          <a:p>
            <a:pPr marL="109728" indent="0">
              <a:buNone/>
            </a:pPr>
            <a:endParaRPr lang="en-GB" dirty="0"/>
          </a:p>
          <a:p>
            <a:pPr marL="109728" indent="0">
              <a:buNone/>
            </a:pPr>
            <a:r>
              <a:rPr lang="en-GB" dirty="0"/>
              <a:t>Can you solve:</a:t>
            </a:r>
          </a:p>
          <a:p>
            <a:pPr marL="109728" indent="0">
              <a:buNone/>
            </a:pPr>
            <a:endParaRPr lang="en-GB" dirty="0"/>
          </a:p>
          <a:p>
            <a:pPr marL="109728" indent="0">
              <a:buNone/>
            </a:pPr>
            <a:r>
              <a:rPr lang="en-GB" dirty="0"/>
              <a:t>6 +   x     =    10</a:t>
            </a:r>
          </a:p>
          <a:p>
            <a:pPr marL="109728" indent="0">
              <a:buNone/>
            </a:pPr>
            <a:endParaRPr lang="en-GB" dirty="0"/>
          </a:p>
          <a:p>
            <a:pPr marL="109728" indent="0">
              <a:buNone/>
            </a:pPr>
            <a:r>
              <a:rPr lang="en-GB" dirty="0"/>
              <a:t>X = 4</a:t>
            </a:r>
          </a:p>
          <a:p>
            <a:pPr marL="109728" indent="0">
              <a:buNone/>
            </a:pPr>
            <a:r>
              <a:rPr lang="en-GB" dirty="0"/>
              <a:t>So letters in Maths are just missing numbers.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Can you solve this?</a:t>
            </a:r>
          </a:p>
        </p:txBody>
      </p:sp>
    </p:spTree>
    <p:extLst>
      <p:ext uri="{BB962C8B-B14F-4D97-AF65-F5344CB8AC3E}">
        <p14:creationId xmlns:p14="http://schemas.microsoft.com/office/powerpoint/2010/main" val="538046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Write these on your paper.</a:t>
            </a:r>
          </a:p>
          <a:p>
            <a:endParaRPr lang="en-GB" dirty="0"/>
          </a:p>
          <a:p>
            <a:r>
              <a:rPr lang="en-GB" dirty="0"/>
              <a:t>Solve these:</a:t>
            </a:r>
          </a:p>
          <a:p>
            <a:pPr marL="624078" indent="-514350">
              <a:buFont typeface="+mj-lt"/>
              <a:buAutoNum type="arabicPeriod"/>
            </a:pPr>
            <a:endParaRPr lang="en-GB" dirty="0"/>
          </a:p>
          <a:p>
            <a:pPr marL="624078" indent="-514350">
              <a:buFont typeface="+mj-lt"/>
              <a:buAutoNum type="arabicPeriod"/>
            </a:pPr>
            <a:r>
              <a:rPr lang="en-GB" dirty="0"/>
              <a:t>4 +   Y   =    13</a:t>
            </a:r>
          </a:p>
          <a:p>
            <a:pPr marL="624078" indent="-514350">
              <a:buFont typeface="+mj-lt"/>
              <a:buAutoNum type="arabicPeriod"/>
            </a:pPr>
            <a:r>
              <a:rPr lang="en-GB" dirty="0"/>
              <a:t>T   - 23   =   31</a:t>
            </a:r>
          </a:p>
          <a:p>
            <a:pPr marL="624078" indent="-514350">
              <a:buFont typeface="+mj-lt"/>
              <a:buAutoNum type="arabicPeriod"/>
            </a:pPr>
            <a:r>
              <a:rPr lang="en-GB" dirty="0"/>
              <a:t>G   +  14   =   21</a:t>
            </a:r>
          </a:p>
          <a:p>
            <a:pPr marL="624078" indent="-514350">
              <a:buFont typeface="+mj-lt"/>
              <a:buAutoNum type="arabicPeriod"/>
            </a:pPr>
            <a:r>
              <a:rPr lang="en-GB" dirty="0"/>
              <a:t>H   -   235  =   569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Try some of this</a:t>
            </a:r>
          </a:p>
        </p:txBody>
      </p:sp>
    </p:spTree>
    <p:extLst>
      <p:ext uri="{BB962C8B-B14F-4D97-AF65-F5344CB8AC3E}">
        <p14:creationId xmlns:p14="http://schemas.microsoft.com/office/powerpoint/2010/main" val="1802790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9371384" cy="5188032"/>
          </a:xfrm>
        </p:spPr>
        <p:txBody>
          <a:bodyPr>
            <a:normAutofit fontScale="85000" lnSpcReduction="20000"/>
          </a:bodyPr>
          <a:lstStyle/>
          <a:p>
            <a:pPr marL="109728" indent="0">
              <a:buNone/>
            </a:pPr>
            <a:r>
              <a:rPr lang="en-GB" sz="3400" dirty="0"/>
              <a:t>Example</a:t>
            </a:r>
          </a:p>
          <a:p>
            <a:pPr marL="109728" indent="0">
              <a:buNone/>
            </a:pPr>
            <a:endParaRPr lang="en-GB" sz="3400" dirty="0"/>
          </a:p>
          <a:p>
            <a:pPr marL="109728" indent="0">
              <a:buNone/>
            </a:pPr>
            <a:r>
              <a:rPr lang="en-GB" sz="3400" dirty="0"/>
              <a:t>2x  =   6    </a:t>
            </a:r>
          </a:p>
          <a:p>
            <a:pPr marL="109728" indent="0">
              <a:buNone/>
            </a:pPr>
            <a:endParaRPr lang="en-GB" sz="3400" i="1" dirty="0"/>
          </a:p>
          <a:p>
            <a:pPr marL="109728" indent="0">
              <a:buNone/>
            </a:pPr>
            <a:r>
              <a:rPr lang="en-GB" sz="3400" i="1" dirty="0"/>
              <a:t>This means 2 lots of x = 6</a:t>
            </a:r>
          </a:p>
          <a:p>
            <a:pPr marL="109728" indent="0">
              <a:buNone/>
            </a:pPr>
            <a:endParaRPr lang="en-GB" sz="3400" i="1" dirty="0"/>
          </a:p>
          <a:p>
            <a:pPr marL="109728" indent="0">
              <a:buNone/>
            </a:pPr>
            <a:r>
              <a:rPr lang="en-GB" sz="3400" i="1" dirty="0"/>
              <a:t>so to find 1 lot, we divide by 2.</a:t>
            </a:r>
          </a:p>
          <a:p>
            <a:pPr marL="109728" indent="0">
              <a:buNone/>
            </a:pPr>
            <a:endParaRPr lang="en-GB" sz="3400" i="1" dirty="0"/>
          </a:p>
          <a:p>
            <a:pPr marL="109728" indent="0">
              <a:buNone/>
            </a:pPr>
            <a:r>
              <a:rPr lang="en-GB" sz="3400" i="1" dirty="0"/>
              <a:t>X = 3</a:t>
            </a:r>
            <a:endParaRPr lang="en-GB" sz="3400" dirty="0"/>
          </a:p>
          <a:p>
            <a:pPr marL="109728" indent="0">
              <a:buNone/>
            </a:pPr>
            <a:endParaRPr lang="en-GB" dirty="0"/>
          </a:p>
          <a:p>
            <a:pPr marL="109728" indent="0">
              <a:buNone/>
            </a:pPr>
            <a:endParaRPr lang="en-GB" dirty="0"/>
          </a:p>
          <a:p>
            <a:pPr marL="109728" indent="0">
              <a:buNone/>
            </a:pPr>
            <a:endParaRPr lang="en-GB" dirty="0"/>
          </a:p>
          <a:p>
            <a:pPr marL="109728" indent="0">
              <a:buNone/>
            </a:pPr>
            <a:r>
              <a:rPr lang="en-GB" dirty="0"/>
              <a:t>    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If it says 2x,  it means 2 lots of x</a:t>
            </a:r>
          </a:p>
        </p:txBody>
      </p:sp>
    </p:spTree>
    <p:extLst>
      <p:ext uri="{BB962C8B-B14F-4D97-AF65-F5344CB8AC3E}">
        <p14:creationId xmlns:p14="http://schemas.microsoft.com/office/powerpoint/2010/main" val="3298798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GB" b="1" u="sng" dirty="0"/>
              <a:t>Now try these: </a:t>
            </a:r>
          </a:p>
          <a:p>
            <a:pPr marL="109728" indent="0">
              <a:buNone/>
            </a:pPr>
            <a:endParaRPr lang="en-GB" b="1" u="sng" dirty="0"/>
          </a:p>
          <a:p>
            <a:pPr marL="624078" indent="-514350">
              <a:buFont typeface="+mj-lt"/>
              <a:buAutoNum type="arabicPeriod"/>
            </a:pPr>
            <a:r>
              <a:rPr lang="en-GB" dirty="0"/>
              <a:t>2x =   8</a:t>
            </a:r>
          </a:p>
          <a:p>
            <a:pPr marL="624078" indent="-514350">
              <a:buFont typeface="+mj-lt"/>
              <a:buAutoNum type="arabicPeriod"/>
            </a:pPr>
            <a:r>
              <a:rPr lang="en-GB" dirty="0"/>
              <a:t>2y  =   12</a:t>
            </a:r>
          </a:p>
          <a:p>
            <a:pPr marL="624078" indent="-514350">
              <a:buFont typeface="+mj-lt"/>
              <a:buAutoNum type="arabicPeriod"/>
            </a:pPr>
            <a:r>
              <a:rPr lang="en-GB" dirty="0"/>
              <a:t>3t   =   24</a:t>
            </a:r>
          </a:p>
          <a:p>
            <a:pPr marL="624078" indent="-514350">
              <a:buFont typeface="+mj-lt"/>
              <a:buAutoNum type="arabicPeriod"/>
            </a:pPr>
            <a:r>
              <a:rPr lang="en-GB" dirty="0"/>
              <a:t>6j  =   54</a:t>
            </a:r>
          </a:p>
          <a:p>
            <a:pPr marL="109728" indent="0"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95070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en-GB" b="1" u="sng" dirty="0"/>
              <a:t>Tips:</a:t>
            </a:r>
          </a:p>
          <a:p>
            <a:pPr marL="109728" indent="0">
              <a:buNone/>
            </a:pPr>
            <a:r>
              <a:rPr lang="en-GB" dirty="0"/>
              <a:t>Find out what 2x is.</a:t>
            </a:r>
          </a:p>
          <a:p>
            <a:pPr marL="109728" indent="0">
              <a:buNone/>
            </a:pPr>
            <a:endParaRPr lang="en-GB" dirty="0"/>
          </a:p>
          <a:p>
            <a:pPr marL="109728" indent="0">
              <a:buNone/>
            </a:pPr>
            <a:r>
              <a:rPr lang="en-GB" dirty="0"/>
              <a:t>2x will be 16, because 16 + 4 = 20.</a:t>
            </a:r>
          </a:p>
          <a:p>
            <a:pPr marL="109728" indent="0">
              <a:buNone/>
            </a:pPr>
            <a:endParaRPr lang="en-GB" dirty="0"/>
          </a:p>
          <a:p>
            <a:pPr marL="109728" indent="0">
              <a:buNone/>
            </a:pPr>
            <a:r>
              <a:rPr lang="en-GB" dirty="0"/>
              <a:t>Now write 2x = 16</a:t>
            </a:r>
          </a:p>
          <a:p>
            <a:pPr marL="109728" indent="0">
              <a:buNone/>
            </a:pPr>
            <a:endParaRPr lang="en-GB" dirty="0"/>
          </a:p>
          <a:p>
            <a:pPr marL="109728" indent="0">
              <a:buNone/>
            </a:pPr>
            <a:r>
              <a:rPr lang="en-GB" dirty="0"/>
              <a:t>Can you find x?</a:t>
            </a:r>
          </a:p>
          <a:p>
            <a:pPr marL="109728" indent="0">
              <a:buNone/>
            </a:pPr>
            <a:endParaRPr lang="en-GB" dirty="0"/>
          </a:p>
          <a:p>
            <a:pPr marL="109728" indent="0">
              <a:buNone/>
            </a:pPr>
            <a:r>
              <a:rPr lang="en-GB" dirty="0">
                <a:solidFill>
                  <a:srgbClr val="FF0000"/>
                </a:solidFill>
              </a:rPr>
              <a:t>X = 8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2x + 4 = 20</a:t>
            </a:r>
          </a:p>
        </p:txBody>
      </p:sp>
    </p:spTree>
    <p:extLst>
      <p:ext uri="{BB962C8B-B14F-4D97-AF65-F5344CB8AC3E}">
        <p14:creationId xmlns:p14="http://schemas.microsoft.com/office/powerpoint/2010/main" val="3023603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AutoNum type="arabicPeriod"/>
            </a:pPr>
            <a:r>
              <a:rPr lang="en-GB" dirty="0"/>
              <a:t>2x + 2  =  4</a:t>
            </a:r>
          </a:p>
          <a:p>
            <a:pPr marL="624078" indent="-514350">
              <a:buAutoNum type="arabicPeriod"/>
            </a:pPr>
            <a:r>
              <a:rPr lang="en-GB" dirty="0"/>
              <a:t>2x – 4   =  10</a:t>
            </a:r>
          </a:p>
          <a:p>
            <a:pPr marL="624078" indent="-514350">
              <a:buAutoNum type="arabicPeriod"/>
            </a:pPr>
            <a:r>
              <a:rPr lang="en-GB" dirty="0"/>
              <a:t>2t  - 7   =   13</a:t>
            </a:r>
          </a:p>
          <a:p>
            <a:pPr marL="624078" indent="-514350">
              <a:buAutoNum type="arabicPeriod"/>
            </a:pPr>
            <a:r>
              <a:rPr lang="en-GB" dirty="0"/>
              <a:t>3y +  3   =   15</a:t>
            </a:r>
          </a:p>
          <a:p>
            <a:pPr marL="624078" indent="-514350">
              <a:buAutoNum type="arabicPeriod"/>
            </a:pPr>
            <a:r>
              <a:rPr lang="en-GB" dirty="0"/>
              <a:t>4x + 2 = 30</a:t>
            </a:r>
          </a:p>
          <a:p>
            <a:pPr marL="624078" indent="-514350">
              <a:buAutoNum type="arabicPeriod"/>
            </a:pPr>
            <a:r>
              <a:rPr lang="en-GB"/>
              <a:t>6j   -  10 = 32</a:t>
            </a:r>
          </a:p>
          <a:p>
            <a:pPr marL="109728" indent="0"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Now you try</a:t>
            </a:r>
          </a:p>
        </p:txBody>
      </p:sp>
    </p:spTree>
    <p:extLst>
      <p:ext uri="{BB962C8B-B14F-4D97-AF65-F5344CB8AC3E}">
        <p14:creationId xmlns:p14="http://schemas.microsoft.com/office/powerpoint/2010/main" val="2614804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</TotalTime>
  <Words>202</Words>
  <Application>Microsoft Office PowerPoint</Application>
  <PresentationFormat>On-screen Show (4:3)</PresentationFormat>
  <Paragraphs>59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Lucida Sans Unicode</vt:lpstr>
      <vt:lpstr>Verdana</vt:lpstr>
      <vt:lpstr>Wingdings 2</vt:lpstr>
      <vt:lpstr>Wingdings 3</vt:lpstr>
      <vt:lpstr>Concourse</vt:lpstr>
      <vt:lpstr>Algebra (it’s just a missing number!)</vt:lpstr>
      <vt:lpstr>Can you solve this?</vt:lpstr>
      <vt:lpstr>Try some of this</vt:lpstr>
      <vt:lpstr>If it says 2x,  it means 2 lots of x</vt:lpstr>
      <vt:lpstr>PowerPoint Presentation</vt:lpstr>
      <vt:lpstr>2x + 4 = 20</vt:lpstr>
      <vt:lpstr>Now you try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 (it’s just a missing number!)</dc:title>
  <dc:creator>Teacher</dc:creator>
  <cp:lastModifiedBy>Rosanna Harries</cp:lastModifiedBy>
  <cp:revision>3</cp:revision>
  <dcterms:created xsi:type="dcterms:W3CDTF">2016-03-12T20:56:32Z</dcterms:created>
  <dcterms:modified xsi:type="dcterms:W3CDTF">2021-02-01T16:56:25Z</dcterms:modified>
</cp:coreProperties>
</file>