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A64852-AA63-40F4-99E0-E06F918D59F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AA64852-AA63-40F4-99E0-E06F918D59F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A64852-AA63-40F4-99E0-E06F918D59F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A64852-AA63-40F4-99E0-E06F918D59F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Algebra (it’s just a missing number!)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3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GB" dirty="0"/>
              <a:t>6 +   ?    =    10		</a:t>
            </a:r>
          </a:p>
          <a:p>
            <a:pPr marL="109728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GB" dirty="0">
                <a:solidFill>
                  <a:srgbClr val="FF0000"/>
                </a:solidFill>
              </a:rPr>
              <a:t>X = 4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Can you solve: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6 +   x     =    10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X = 4</a:t>
            </a:r>
          </a:p>
          <a:p>
            <a:pPr marL="109728" indent="0">
              <a:buNone/>
            </a:pPr>
            <a:r>
              <a:rPr lang="en-GB" dirty="0"/>
              <a:t>So letters in Maths are just missing numbers.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solve this?</a:t>
            </a:r>
          </a:p>
        </p:txBody>
      </p:sp>
    </p:spTree>
    <p:extLst>
      <p:ext uri="{BB962C8B-B14F-4D97-AF65-F5344CB8AC3E}">
        <p14:creationId xmlns:p14="http://schemas.microsoft.com/office/powerpoint/2010/main" val="53804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Write these on your paper.</a:t>
            </a:r>
          </a:p>
          <a:p>
            <a:endParaRPr lang="en-GB" dirty="0"/>
          </a:p>
          <a:p>
            <a:r>
              <a:rPr lang="en-GB" dirty="0"/>
              <a:t>Solve these:</a:t>
            </a:r>
          </a:p>
          <a:p>
            <a:pPr marL="624078" indent="-514350">
              <a:buFont typeface="+mj-lt"/>
              <a:buAutoNum type="arabicPeriod"/>
            </a:pPr>
            <a:endParaRPr lang="en-GB" dirty="0"/>
          </a:p>
          <a:p>
            <a:pPr marL="624078" indent="-514350">
              <a:buFont typeface="+mj-lt"/>
              <a:buAutoNum type="arabicPeriod"/>
            </a:pPr>
            <a:r>
              <a:rPr lang="en-GB" dirty="0"/>
              <a:t>4 +   Y   =    13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/>
              <a:t>T   - 23   =   31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/>
              <a:t>G   +  14   =   21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/>
              <a:t>H   -   235  =   569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Try some of this</a:t>
            </a:r>
          </a:p>
        </p:txBody>
      </p:sp>
    </p:spTree>
    <p:extLst>
      <p:ext uri="{BB962C8B-B14F-4D97-AF65-F5344CB8AC3E}">
        <p14:creationId xmlns:p14="http://schemas.microsoft.com/office/powerpoint/2010/main" val="180279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9371384" cy="5188032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GB" sz="3400" dirty="0"/>
              <a:t>Example</a:t>
            </a:r>
          </a:p>
          <a:p>
            <a:pPr marL="109728" indent="0">
              <a:buNone/>
            </a:pPr>
            <a:endParaRPr lang="en-GB" sz="3400" dirty="0"/>
          </a:p>
          <a:p>
            <a:pPr marL="109728" indent="0">
              <a:buNone/>
            </a:pPr>
            <a:r>
              <a:rPr lang="en-GB" sz="3400" dirty="0"/>
              <a:t>2x  =   6    </a:t>
            </a:r>
          </a:p>
          <a:p>
            <a:pPr marL="109728" indent="0">
              <a:buNone/>
            </a:pPr>
            <a:endParaRPr lang="en-GB" sz="3400" i="1" dirty="0"/>
          </a:p>
          <a:p>
            <a:pPr marL="109728" indent="0">
              <a:buNone/>
            </a:pPr>
            <a:r>
              <a:rPr lang="en-GB" sz="3400" i="1" dirty="0"/>
              <a:t>This means 2 lots of x = 6</a:t>
            </a:r>
          </a:p>
          <a:p>
            <a:pPr marL="109728" indent="0">
              <a:buNone/>
            </a:pPr>
            <a:endParaRPr lang="en-GB" sz="3400" i="1" dirty="0"/>
          </a:p>
          <a:p>
            <a:pPr marL="109728" indent="0">
              <a:buNone/>
            </a:pPr>
            <a:r>
              <a:rPr lang="en-GB" sz="3400" i="1" dirty="0"/>
              <a:t>so to find 1 lot, we divide by 2.</a:t>
            </a:r>
          </a:p>
          <a:p>
            <a:pPr marL="109728" indent="0">
              <a:buNone/>
            </a:pPr>
            <a:endParaRPr lang="en-GB" sz="3400" i="1" dirty="0"/>
          </a:p>
          <a:p>
            <a:pPr marL="109728" indent="0">
              <a:buNone/>
            </a:pPr>
            <a:r>
              <a:rPr lang="en-GB" sz="3400" i="1" dirty="0"/>
              <a:t>X = 3</a:t>
            </a:r>
            <a:endParaRPr lang="en-GB" sz="3400" dirty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If it says 2x,  it means 2 lots of x</a:t>
            </a:r>
          </a:p>
        </p:txBody>
      </p:sp>
    </p:spTree>
    <p:extLst>
      <p:ext uri="{BB962C8B-B14F-4D97-AF65-F5344CB8AC3E}">
        <p14:creationId xmlns:p14="http://schemas.microsoft.com/office/powerpoint/2010/main" val="329879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b="1" u="sng" dirty="0"/>
              <a:t>Now try these: </a:t>
            </a:r>
          </a:p>
          <a:p>
            <a:pPr marL="109728" indent="0">
              <a:buNone/>
            </a:pPr>
            <a:endParaRPr lang="en-GB" b="1" u="sng" dirty="0"/>
          </a:p>
          <a:p>
            <a:pPr marL="624078" indent="-514350">
              <a:buFont typeface="+mj-lt"/>
              <a:buAutoNum type="arabicPeriod"/>
            </a:pPr>
            <a:r>
              <a:rPr lang="en-GB" dirty="0"/>
              <a:t>2x =   8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/>
              <a:t>2y  =   12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/>
              <a:t>3t   =   24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/>
              <a:t>6j  =   54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507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GB" b="1" u="sng" dirty="0"/>
              <a:t>Tips:</a:t>
            </a:r>
          </a:p>
          <a:p>
            <a:pPr marL="109728" indent="0">
              <a:buNone/>
            </a:pPr>
            <a:r>
              <a:rPr lang="en-GB" dirty="0"/>
              <a:t>Find out what 2x is.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2x will be 16, because 16 + 4 = 20.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Now write 2x = 16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Can you find x?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>
                <a:solidFill>
                  <a:srgbClr val="FF0000"/>
                </a:solidFill>
              </a:rPr>
              <a:t>X = 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2x + 4 = 20</a:t>
            </a:r>
          </a:p>
        </p:txBody>
      </p:sp>
    </p:spTree>
    <p:extLst>
      <p:ext uri="{BB962C8B-B14F-4D97-AF65-F5344CB8AC3E}">
        <p14:creationId xmlns:p14="http://schemas.microsoft.com/office/powerpoint/2010/main" val="302360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GB" dirty="0"/>
              <a:t>2x + 2  =  4</a:t>
            </a:r>
          </a:p>
          <a:p>
            <a:pPr marL="624078" indent="-514350">
              <a:buAutoNum type="arabicPeriod"/>
            </a:pPr>
            <a:r>
              <a:rPr lang="en-GB" dirty="0"/>
              <a:t>2x – 4   =  10</a:t>
            </a:r>
          </a:p>
          <a:p>
            <a:pPr marL="624078" indent="-514350">
              <a:buAutoNum type="arabicPeriod"/>
            </a:pPr>
            <a:r>
              <a:rPr lang="en-GB" dirty="0"/>
              <a:t>2t  - 7   =   13</a:t>
            </a:r>
          </a:p>
          <a:p>
            <a:pPr marL="624078" indent="-514350">
              <a:buAutoNum type="arabicPeriod"/>
            </a:pPr>
            <a:r>
              <a:rPr lang="en-GB" dirty="0"/>
              <a:t>3y +  3   =   15</a:t>
            </a:r>
          </a:p>
          <a:p>
            <a:pPr marL="624078" indent="-514350">
              <a:buAutoNum type="arabicPeriod"/>
            </a:pPr>
            <a:r>
              <a:rPr lang="en-GB" dirty="0"/>
              <a:t>4x + 2 = 30</a:t>
            </a:r>
          </a:p>
          <a:p>
            <a:pPr marL="624078" indent="-514350">
              <a:buAutoNum type="arabicPeriod"/>
            </a:pPr>
            <a:r>
              <a:rPr lang="en-GB"/>
              <a:t>6j   -  10 = 32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you try</a:t>
            </a:r>
          </a:p>
        </p:txBody>
      </p:sp>
    </p:spTree>
    <p:extLst>
      <p:ext uri="{BB962C8B-B14F-4D97-AF65-F5344CB8AC3E}">
        <p14:creationId xmlns:p14="http://schemas.microsoft.com/office/powerpoint/2010/main" val="261480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202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Concourse</vt:lpstr>
      <vt:lpstr>Algebra (it’s just a missing number!)</vt:lpstr>
      <vt:lpstr>Can you solve this?</vt:lpstr>
      <vt:lpstr>Try some of this</vt:lpstr>
      <vt:lpstr>If it says 2x,  it means 2 lots of x</vt:lpstr>
      <vt:lpstr>PowerPoint Presentation</vt:lpstr>
      <vt:lpstr>2x + 4 = 20</vt:lpstr>
      <vt:lpstr>Now you 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(it’s just a missing number!)</dc:title>
  <dc:creator>Teacher</dc:creator>
  <cp:lastModifiedBy>Rosanna Harries</cp:lastModifiedBy>
  <cp:revision>3</cp:revision>
  <dcterms:created xsi:type="dcterms:W3CDTF">2016-03-12T20:56:32Z</dcterms:created>
  <dcterms:modified xsi:type="dcterms:W3CDTF">2021-02-01T16:56:25Z</dcterms:modified>
</cp:coreProperties>
</file>