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0" r:id="rId2"/>
    <p:sldId id="258" r:id="rId3"/>
    <p:sldId id="263" r:id="rId4"/>
    <p:sldId id="274" r:id="rId5"/>
    <p:sldId id="275" r:id="rId6"/>
    <p:sldId id="276" r:id="rId7"/>
    <p:sldId id="278" r:id="rId8"/>
    <p:sldId id="279" r:id="rId9"/>
    <p:sldId id="277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D31"/>
    <a:srgbClr val="FFFEFB"/>
    <a:srgbClr val="B9D26D"/>
    <a:srgbClr val="F2854B"/>
    <a:srgbClr val="ED74A9"/>
    <a:srgbClr val="ED6C76"/>
    <a:srgbClr val="F29BA2"/>
    <a:srgbClr val="FAB000"/>
    <a:srgbClr val="E52121"/>
    <a:srgbClr val="077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4660" autoAdjust="0"/>
  </p:normalViewPr>
  <p:slideViewPr>
    <p:cSldViewPr snapToGrid="0" showGuides="1">
      <p:cViewPr varScale="1">
        <p:scale>
          <a:sx n="104" d="100"/>
          <a:sy n="104" d="100"/>
        </p:scale>
        <p:origin x="-1176" y="-9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29/01/21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29/01/21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422uyNVD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76" y="512862"/>
            <a:ext cx="4667678" cy="587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8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>
                <a:latin typeface="Twinkl" pitchFamily="50" charset="0"/>
              </a:rPr>
              <a:t>To recognise the features of acrostic poems.</a:t>
            </a:r>
            <a:endParaRPr lang="en-GB" sz="1800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know that acrostics have a topic word hidden in the first letter of each line.</a:t>
            </a:r>
          </a:p>
          <a:p>
            <a:r>
              <a:rPr lang="en-AU" sz="1800" dirty="0">
                <a:latin typeface="Twinkl" pitchFamily="50" charset="0"/>
              </a:rPr>
              <a:t>I can look for the poem’s theme by reading the first letters vertically.</a:t>
            </a:r>
          </a:p>
          <a:p>
            <a:r>
              <a:rPr lang="en-AU" dirty="0">
                <a:latin typeface="Twinkl" pitchFamily="50" charset="0"/>
              </a:rPr>
              <a:t>I understand that acrostics don’t have to rhyme.</a:t>
            </a:r>
            <a:endParaRPr lang="en-GB" sz="18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57095" y="1652631"/>
            <a:ext cx="2969833" cy="3212984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65440" y="1652631"/>
            <a:ext cx="2307602" cy="3212984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Acrostic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5488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What is each poem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6504" y="1769809"/>
            <a:ext cx="26298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Revolting rhymes</a:t>
            </a:r>
          </a:p>
          <a:p>
            <a:r>
              <a:rPr lang="en-GB" sz="1600" dirty="0"/>
              <a:t>Oompa-</a:t>
            </a:r>
            <a:r>
              <a:rPr lang="en-GB" sz="1600" dirty="0" err="1"/>
              <a:t>Loompas</a:t>
            </a:r>
            <a:endParaRPr lang="en-GB" sz="1600" dirty="0"/>
          </a:p>
          <a:p>
            <a:r>
              <a:rPr lang="en-GB" sz="1600" dirty="0"/>
              <a:t>Angry farmers</a:t>
            </a:r>
          </a:p>
          <a:p>
            <a:r>
              <a:rPr lang="en-GB" sz="1600" dirty="0"/>
              <a:t>Lazy aunts</a:t>
            </a:r>
          </a:p>
          <a:p>
            <a:r>
              <a:rPr lang="en-GB" sz="1600" dirty="0"/>
              <a:t>Dangerous witches</a:t>
            </a:r>
          </a:p>
          <a:p>
            <a:endParaRPr lang="en-GB" sz="1600" dirty="0"/>
          </a:p>
          <a:p>
            <a:r>
              <a:rPr lang="en-GB" sz="1600" dirty="0"/>
              <a:t>Dream blower</a:t>
            </a:r>
          </a:p>
          <a:p>
            <a:r>
              <a:rPr lang="en-GB" sz="1600" dirty="0"/>
              <a:t>Adventurous animals</a:t>
            </a:r>
          </a:p>
          <a:p>
            <a:r>
              <a:rPr lang="en-GB" sz="1600" dirty="0"/>
              <a:t>Horrible </a:t>
            </a:r>
            <a:r>
              <a:rPr lang="en-GB" sz="1600" dirty="0" err="1"/>
              <a:t>headteacher</a:t>
            </a:r>
            <a:endParaRPr lang="en-GB" sz="1600" dirty="0"/>
          </a:p>
          <a:p>
            <a:r>
              <a:rPr lang="en-GB" sz="1600" dirty="0" err="1"/>
              <a:t>Lickable</a:t>
            </a:r>
            <a:r>
              <a:rPr lang="en-GB" sz="1600" dirty="0"/>
              <a:t> wallpaper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6950" y="1892918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It’s my favourite food</a:t>
            </a:r>
          </a:p>
          <a:p>
            <a:r>
              <a:rPr lang="en-GB" sz="1600" dirty="0"/>
              <a:t>Cold as the inside of a fridge</a:t>
            </a:r>
          </a:p>
          <a:p>
            <a:r>
              <a:rPr lang="en-GB" sz="1600" dirty="0"/>
              <a:t>Every sunny day</a:t>
            </a:r>
          </a:p>
          <a:p>
            <a:endParaRPr lang="en-GB" sz="1600" dirty="0"/>
          </a:p>
          <a:p>
            <a:r>
              <a:rPr lang="en-GB" sz="1600" dirty="0"/>
              <a:t>Can’t wait</a:t>
            </a:r>
          </a:p>
          <a:p>
            <a:r>
              <a:rPr lang="en-GB" sz="1600" dirty="0"/>
              <a:t>Running to the van</a:t>
            </a:r>
          </a:p>
          <a:p>
            <a:r>
              <a:rPr lang="en-GB" sz="1600" dirty="0"/>
              <a:t>Empty out the money</a:t>
            </a:r>
          </a:p>
          <a:p>
            <a:r>
              <a:rPr lang="en-GB" sz="1600" dirty="0"/>
              <a:t>‘Any sauce on that, love?’</a:t>
            </a:r>
          </a:p>
          <a:p>
            <a:r>
              <a:rPr lang="en-GB" sz="1600" dirty="0" err="1"/>
              <a:t>Mmmmmm</a:t>
            </a:r>
            <a:r>
              <a:rPr lang="en-GB" sz="1600" dirty="0"/>
              <a:t>, yummy!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6504" y="1769808"/>
            <a:ext cx="26298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003F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L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D</a:t>
            </a:r>
          </a:p>
          <a:p>
            <a:endParaRPr lang="en-GB" sz="1600" b="1" dirty="0">
              <a:solidFill>
                <a:srgbClr val="003F15"/>
              </a:solidFill>
            </a:endParaRPr>
          </a:p>
          <a:p>
            <a:r>
              <a:rPr lang="en-GB" sz="1600" b="1" dirty="0">
                <a:solidFill>
                  <a:srgbClr val="003F15"/>
                </a:solidFill>
              </a:rPr>
              <a:t>D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H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66949" y="1892918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C8075A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 A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5" y="4395831"/>
            <a:ext cx="2416831" cy="1912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05" y="4009508"/>
            <a:ext cx="1745811" cy="24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Acrostic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14440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did you notice?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7083" y="2650657"/>
            <a:ext cx="2969833" cy="2690769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96938" y="2890944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It’s my favourite food</a:t>
            </a:r>
          </a:p>
          <a:p>
            <a:r>
              <a:rPr lang="en-GB" sz="1600" dirty="0"/>
              <a:t>Cold as the inside of a fridge</a:t>
            </a:r>
          </a:p>
          <a:p>
            <a:r>
              <a:rPr lang="en-GB" sz="1600" dirty="0"/>
              <a:t>Every sunny day</a:t>
            </a:r>
          </a:p>
          <a:p>
            <a:endParaRPr lang="en-GB" sz="1600" dirty="0"/>
          </a:p>
          <a:p>
            <a:r>
              <a:rPr lang="en-GB" sz="1600" dirty="0"/>
              <a:t>Can’t wait</a:t>
            </a:r>
          </a:p>
          <a:p>
            <a:r>
              <a:rPr lang="en-GB" sz="1600" dirty="0"/>
              <a:t>Running to the van</a:t>
            </a:r>
          </a:p>
          <a:p>
            <a:r>
              <a:rPr lang="en-GB" sz="1600" dirty="0"/>
              <a:t>Empty out the money</a:t>
            </a:r>
          </a:p>
          <a:p>
            <a:r>
              <a:rPr lang="en-GB" sz="1600" dirty="0"/>
              <a:t>‘Any sauce on that, love?’</a:t>
            </a:r>
          </a:p>
          <a:p>
            <a:r>
              <a:rPr lang="en-GB" sz="1600" dirty="0" err="1"/>
              <a:t>Mmmmmm</a:t>
            </a:r>
            <a:r>
              <a:rPr lang="en-GB" sz="1600" dirty="0"/>
              <a:t>, yummy!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6937" y="2890944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C8075A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 A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812393"/>
            <a:ext cx="1912048" cy="2157102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first letter of each line spells out the poem’s theme vertically – what’s this one about?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3332" y="1983138"/>
            <a:ext cx="1467432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alliteration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6488" y="2650657"/>
            <a:ext cx="1467432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simile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5660" y="1329506"/>
            <a:ext cx="1467432" cy="104910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Poetic devices may be used.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0210" y="5645067"/>
            <a:ext cx="3573710" cy="495108"/>
          </a:xfrm>
          <a:prstGeom prst="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Lines can be different lengths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08308" y="3011648"/>
            <a:ext cx="704675" cy="8389"/>
          </a:xfrm>
          <a:prstGeom prst="straightConnector1">
            <a:avLst/>
          </a:prstGeom>
          <a:ln w="57150">
            <a:solidFill>
              <a:srgbClr val="4DB1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08927" y="2803517"/>
            <a:ext cx="491873" cy="474591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84105" y="2396074"/>
            <a:ext cx="378384" cy="509166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50402" y="2063675"/>
            <a:ext cx="464051" cy="172833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033743" y="2228569"/>
            <a:ext cx="100332" cy="499354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862489" y="3559914"/>
            <a:ext cx="2553379" cy="2195661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508895" y="4836319"/>
            <a:ext cx="53320" cy="830378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3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51902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92612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    First, we need to choose a theme. </a:t>
            </a:r>
            <a:r>
              <a:rPr lang="en-GB" dirty="0" smtClean="0"/>
              <a:t>Today, you are going to write a poem about yourself!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98789" y="2308267"/>
            <a:ext cx="7721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Then, </a:t>
            </a:r>
            <a:r>
              <a:rPr lang="en-GB" dirty="0" smtClean="0"/>
              <a:t>you need to think of lots </a:t>
            </a:r>
            <a:r>
              <a:rPr lang="en-GB" dirty="0"/>
              <a:t>of words or phrases </a:t>
            </a:r>
            <a:r>
              <a:rPr lang="en-GB" dirty="0" smtClean="0"/>
              <a:t>about yourself.  It might be your favourite hobbies, your talents and skills, your favourite food or subject at school.  Make a list of some ideas.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5851" y="3990620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art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30511" y="4780243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cooking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63684" y="3999014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walking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03565" y="4792684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travelling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6344" y="5548997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camping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30455" y="5545227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outdoors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78896" y="3998427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yoga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43529" y="5548934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diving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82890" y="3999803"/>
            <a:ext cx="109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animals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783817" y="5508709"/>
            <a:ext cx="175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documentaries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9953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2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78" y="2361217"/>
            <a:ext cx="3381973" cy="4776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  <a:p>
            <a:pPr algn="ctr"/>
            <a:r>
              <a:rPr lang="en-GB" dirty="0"/>
              <a:t>Next, we write the letters of our theme word(s) vertically </a:t>
            </a:r>
            <a:br>
              <a:rPr lang="en-GB" dirty="0"/>
            </a:br>
            <a:r>
              <a:rPr lang="en-GB" dirty="0"/>
              <a:t>down the page in CAPITAL LETTERS…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794" y="3432430"/>
            <a:ext cx="2417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Miss Woodhouse</a:t>
            </a:r>
            <a:endParaRPr lang="en-GB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88966" y="2406775"/>
            <a:ext cx="2417602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M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/>
              <a:t>I</a:t>
            </a:r>
            <a:br>
              <a:rPr lang="en-GB" sz="2800" b="1" dirty="0"/>
            </a:br>
            <a:r>
              <a:rPr lang="en-GB" sz="2800" b="1" dirty="0" smtClean="0"/>
              <a:t>S</a:t>
            </a:r>
            <a:endParaRPr lang="en-GB" sz="2800" b="1" dirty="0"/>
          </a:p>
          <a:p>
            <a:pPr algn="ctr"/>
            <a:r>
              <a:rPr lang="en-GB" sz="2800" b="1" dirty="0" smtClean="0"/>
              <a:t>S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800" b="1" dirty="0"/>
              <a:t>W</a:t>
            </a:r>
          </a:p>
          <a:p>
            <a:pPr algn="ctr"/>
            <a:r>
              <a:rPr lang="en-GB" sz="2800" b="1" dirty="0"/>
              <a:t>O</a:t>
            </a:r>
          </a:p>
          <a:p>
            <a:pPr algn="ctr"/>
            <a:r>
              <a:rPr lang="en-GB" sz="2800" b="1" dirty="0"/>
              <a:t>O</a:t>
            </a:r>
          </a:p>
          <a:p>
            <a:pPr algn="ctr"/>
            <a:r>
              <a:rPr lang="en-GB" sz="2800" b="1" dirty="0"/>
              <a:t>D</a:t>
            </a:r>
            <a:endParaRPr lang="en-GB" sz="2800" b="1" dirty="0"/>
          </a:p>
          <a:p>
            <a:pPr algn="ctr"/>
            <a:r>
              <a:rPr lang="en-GB" sz="2800" b="1" dirty="0" smtClean="0"/>
              <a:t>H</a:t>
            </a:r>
          </a:p>
          <a:p>
            <a:pPr algn="ctr"/>
            <a:r>
              <a:rPr lang="en-GB" sz="2800" b="1" dirty="0"/>
              <a:t>O</a:t>
            </a:r>
            <a:endParaRPr lang="en-GB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72285" y="3721935"/>
            <a:ext cx="1535053" cy="0"/>
          </a:xfrm>
          <a:prstGeom prst="straightConnector1">
            <a:avLst/>
          </a:prstGeom>
          <a:ln w="5715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6395">
            <a:off x="5101411" y="2014337"/>
            <a:ext cx="2178198" cy="26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3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2.77778E-7 0.00023 C -0.00243 0.00162 -0.00625 0.00139 -0.00729 0.00486 C -0.00885 0.00972 -0.00677 0.01551 -0.00642 0.0206 C -0.00625 0.02246 -0.00573 0.02384 -0.00538 0.02546 C -0.00521 0.02685 -0.00365 0.02917 -0.00451 0.02917 C -0.00556 0.02917 -0.00573 0.02685 -0.00642 0.02546 C -0.0066 0.02384 -0.00764 0.02222 -0.00729 0.0206 C -0.00573 0.01273 -0.00156 0.01621 0.00278 0.0169 C 0.00122 0.01621 -0.00017 0.01482 -0.00174 0.01459 C -0.00399 0.01435 -0.00747 0.0132 -0.00816 0.01574 C -0.01094 0.02546 -0.00799 0.03033 -0.00642 0.03773 C -0.00608 0.03935 -0.00573 0.04097 -0.00538 0.04259 C -0.00521 0.04792 -0.00521 0.05347 -0.00451 0.05857 C -0.00434 0.05996 -0.00313 0.06088 -0.00278 0.06227 C -0.00226 0.06343 -0.00208 0.06482 -0.00174 0.06597 C -0.00295 0.0757 -0.00208 0.07084 -0.00451 0.08056 L -0.00538 0.08426 C -0.00521 0.08796 -0.00434 0.09167 -0.00451 0.09537 C -0.00469 0.09699 -0.0059 0.09838 -0.00642 0.10023 C -0.00712 0.10255 -0.00781 0.10509 -0.00816 0.10741 C -0.00955 0.11597 -0.00885 0.11158 -0.01007 0.12107 C -0.01163 0.16366 -0.01146 0.14699 -0.01007 0.13449 C -0.0099 0.13241 -0.0099 0.13009 -0.0092 0.12824 C -0.00851 0.12709 -0.00729 0.12662 -0.00642 0.12593 C -0.00278 0.12616 0.00122 0.12546 0.00469 0.12709 C 0.00556 0.12755 0.00417 0.12963 0.00365 0.13079 C 0.00312 0.13241 0.00295 0.13449 0.00191 0.13565 C 2.77778E-7 0.13773 -0.00226 0.13912 -0.00451 0.14051 C -0.00625 0.14167 -0.01007 0.14306 -0.01007 0.14329 C 0.00382 0.16158 -0.01042 0.1419 -0.00174 0.15509 C 0.0026 0.16204 -0.00035 0.15533 0.00278 0.16366 C 0.00434 0.17454 0.00503 0.175 0.00191 0.19074 C 0.00156 0.19213 2.77778E-7 0.19236 -0.00087 0.19306 C -0.00278 0.19236 -0.00451 0.19097 -0.00642 0.19074 C -0.0099 0.19005 -0.00955 0.19352 -0.01007 0.19676 C -0.01042 0.19884 -0.01059 0.20093 -0.01094 0.20301 C -0.01059 0.20648 -0.01198 0.21644 -0.01007 0.21389 C -0.00764 0.21065 -0.01111 0.20417 -0.0092 0.20046 C -0.00799 0.19838 -0.00538 0.20116 -0.00365 0.20162 C -0.0026 0.20185 -0.00174 0.20255 -0.00087 0.20301 C 0.00035 0.20347 0.00156 0.20371 0.00278 0.20417 C -0.00087 0.20463 -0.00503 0.20278 -0.00816 0.20533 C -0.00972 0.20671 -0.00781 0.21042 -0.00729 0.21273 C -0.00694 0.21412 -0.00625 0.21551 -0.00538 0.21644 C -0.00399 0.21806 -0.00087 0.21921 0.00104 0.22014 C -0.01094 0.22408 0.01181 0.21667 -0.01823 0.22246 C -0.01962 0.22269 -0.02066 0.22408 -0.02205 0.225 C -0.02257 0.22662 -0.02326 0.22801 -0.02378 0.22986 C -0.02674 0.24005 -0.02257 0.24051 -0.01736 0.25417 C -0.01701 0.25625 -0.01667 0.25834 -0.01649 0.26042 C -0.01615 0.26412 -0.01823 0.2713 -0.01563 0.2713 C -0.01198 0.2713 -0.01111 0.26435 -0.0092 0.26042 C -0.00851 0.25926 -0.00781 0.2581 -0.00729 0.25671 C -0.00677 0.25556 -0.0066 0.25417 -0.00642 0.25301 C -0.00538 0.25347 -0.00434 0.25347 -0.00365 0.25417 C -0.00139 0.25718 0.00191 0.26412 0.00191 0.26435 C 0.00243 0.26644 0.00295 0.27014 0.00365 0.27269 C 0.00417 0.27431 0.00486 0.27593 0.00556 0.27755 C 0.00608 0.275 0.0066 0.27246 0.00747 0.27014 C 0.00781 0.26875 0.00868 0.26783 0.0092 0.26644 C 0.00972 0.26528 0.00972 0.26389 0.01007 0.26273 C 0.01059 0.26158 0.01146 0.26042 0.01198 0.25926 C 0.01267 0.25764 0.01319 0.25579 0.01389 0.25417 C 0.01302 0.26019 0.01198 0.27014 0.01007 0.27639 C 0.0092 0.27963 0.00799 0.2831 0.00642 0.28611 L 0.00278 0.29352 C 0.00243 0.29514 0.00226 0.29676 0.00191 0.29838 C 0.00156 0.29954 0.00122 0.3007 0.00104 0.30209 C 0.00052 0.30486 0.00139 0.30834 2.77778E-7 0.31042 C -0.00087 0.31227 -0.00295 0.31158 -0.00451 0.31181 C -0.00764 0.31227 -0.01059 0.3125 -0.01372 0.31296 C -0.01424 0.31412 -0.01528 0.31528 -0.01563 0.31667 C -0.01649 0.3206 -0.01736 0.32894 -0.01736 0.32917 C -0.01684 0.33542 -0.0184 0.34121 -0.01372 0.34468 C -0.01198 0.34607 -0.01007 0.3463 -0.00816 0.34722 C -0.00642 0.34676 -0.00434 0.34699 -0.00278 0.34607 C 0.00052 0.34398 0.00104 0.33866 0.00191 0.33496 C 0.0026 0.32778 0.00382 0.32477 0.00104 0.31783 C 0.00017 0.31597 -0.00313 0.31482 -0.00451 0.31412 C -0.00573 0.3125 -0.0066 0.30996 -0.00816 0.30926 C -0.00972 0.30857 -0.01267 0.30857 -0.01285 0.31042 C -0.01389 0.32315 -0.01233 0.33588 -0.01181 0.34838 C -0.01146 0.36158 -0.01128 0.36019 -0.0092 0.37176 C -0.00885 0.37546 -0.00868 0.37894 -0.00816 0.38264 C -0.00799 0.38403 -0.00729 0.38519 -0.00729 0.38634 C -0.00677 0.3956 -0.0066 0.40509 -0.00642 0.41459 C -0.00556 0.40903 -0.00451 0.39977 -0.00174 0.39607 C -0.00052 0.39445 0.00069 0.39306 0.00191 0.39121 C 0.0059 0.38496 0.00122 0.38982 0.00642 0.38519 C 0.00677 0.38681 0.00764 0.38843 0.00747 0.39005 C 0.0059 0.39792 0.00174 0.39445 -0.00278 0.39375 C -0.00035 0.40926 -0.00382 0.3919 0.00104 0.40347 C 0.00191 0.40579 0.00278 0.41088 0.00278 0.41111 C -0.0099 0.42454 0.00469 0.41019 -0.00538 0.4169 C -0.00747 0.41829 -0.01094 0.42176 -0.01094 0.42199 C -0.01319 0.42639 -0.0151 0.42963 -0.01649 0.43519 C -0.01753 0.43935 -0.01753 0.43912 -0.01823 0.44375 C -0.01858 0.44584 -0.01875 0.44792 -0.01927 0.45 C -0.01979 0.45255 -0.02101 0.45718 -0.02101 0.45741 C -0.02101 0.45764 -0.02014 0.46667 -0.01736 0.46459 C -0.01441 0.4625 -0.01319 0.45695 -0.01007 0.45486 C -0.00035 0.44838 -0.01285 0.45741 -0.00278 0.44746 C -0.00069 0.4456 0.00174 0.44468 0.00365 0.44259 C 0.00451 0.4419 0.00191 0.44352 0.00104 0.44375 C 2.77778E-7 0.44537 -0.00087 0.44699 -0.00174 0.44884 C -0.00243 0.45 -0.00365 0.45093 -0.00365 0.45232 C -0.00365 0.45695 -0.00104 0.45949 0.00104 0.46227 C 0.0026 0.46898 0.00278 0.46852 0.00278 0.4794 C 0.00278 0.48472 0.00191 0.48588 0.00104 0.49028 C 0.00069 0.4919 0.00087 0.49398 2.77778E-7 0.49514 C -0.00052 0.4963 -0.00174 0.49607 -0.00278 0.49653 C -0.00451 0.49699 -0.00642 0.49722 -0.00816 0.49769 C -0.00799 0.50093 -0.00816 0.5044 -0.00729 0.50741 C -0.00677 0.50903 -0.00538 0.50972 -0.00451 0.51111 C -0.0026 0.51435 -0.00278 0.51482 -0.00174 0.51852 C -0.00243 0.52384 -0.00174 0.52662 -0.00538 0.5294 C -0.0066 0.53033 -0.00799 0.53033 -0.0092 0.53079 C -0.01181 0.52986 -0.01476 0.52986 -0.01736 0.52824 C -0.0184 0.52755 -0.01875 0.52593 -0.01927 0.52454 C -0.02031 0.5213 -0.02014 0.52014 -0.02014 0.51713 L -0.02014 0.51736 L -0.02014 0.51968 " pathEditMode="relative" rAng="0" ptsTypes="AAAAAAAAAAAAAAAAAAAAAAAAAAAAAAAAAAAAAAAAAAAAAAAAAAAAAAAAAAAAAAAAAAAAAAAAAAAAAAAAAAAAAAAAAAAAAAAAAAAAAAAAAAAAAAAAAAAAAAAAAAA">
                                      <p:cBhvr>
                                        <p:cTn id="21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  <a:p>
            <a:pPr algn="ctr"/>
            <a:r>
              <a:rPr lang="en-GB" dirty="0"/>
              <a:t>Finally, we use our list of words and phrases to create each line. Don’t worry if you can’t think of them in order – it’s fine to go back and add any missing lines afterwards.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44724" y="2488864"/>
            <a:ext cx="24176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M</a:t>
            </a: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800" b="1" dirty="0"/>
              <a:t>I</a:t>
            </a:r>
            <a:br>
              <a:rPr lang="en-GB" sz="2800" b="1" dirty="0"/>
            </a:br>
            <a:r>
              <a:rPr lang="en-GB" sz="2800" b="1" dirty="0" smtClean="0"/>
              <a:t>S</a:t>
            </a:r>
            <a:endParaRPr lang="en-GB" sz="2800" b="1" dirty="0"/>
          </a:p>
          <a:p>
            <a:pPr algn="ctr"/>
            <a:r>
              <a:rPr lang="en-GB" sz="2800" b="1" dirty="0" smtClean="0"/>
              <a:t>S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800" b="1" dirty="0"/>
              <a:t>W</a:t>
            </a:r>
          </a:p>
          <a:p>
            <a:pPr algn="ctr"/>
            <a:r>
              <a:rPr lang="en-GB" sz="2800" b="1" dirty="0"/>
              <a:t>O</a:t>
            </a:r>
          </a:p>
          <a:p>
            <a:pPr algn="ctr"/>
            <a:r>
              <a:rPr lang="en-GB" sz="2800" b="1" dirty="0"/>
              <a:t>O</a:t>
            </a:r>
            <a:endParaRPr lang="en-GB" sz="2800" b="1" dirty="0"/>
          </a:p>
          <a:p>
            <a:pPr algn="ctr"/>
            <a:r>
              <a:rPr lang="en-GB" sz="2800" b="1" dirty="0"/>
              <a:t>D</a:t>
            </a:r>
            <a:endParaRPr lang="en-GB" sz="2800" b="1" dirty="0"/>
          </a:p>
          <a:p>
            <a:pPr algn="ctr"/>
            <a:r>
              <a:rPr lang="en-GB" sz="2800" b="1" dirty="0"/>
              <a:t>H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53525" y="257008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 y favourite food is spaghetti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5804" y="298980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love going for long walks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8691" y="3437526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ometimes my hair is straight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978691" y="3837636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ometimes my hair is curly!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995469" y="4707634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hen I’m with my friends, we laugh a lot!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95469" y="514271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nce I went swimming with sharks!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995469" y="5542820"/>
            <a:ext cx="566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utgoing and adventurous!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995469" y="594293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id you know, my favourite colour is blue?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8380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Write an acrostic poem all about yourself.  Celebrate the things that make you unique.  Remember, start by writing your nam</a:t>
            </a:r>
            <a:r>
              <a:rPr lang="en-GB" dirty="0" smtClean="0"/>
              <a:t>e in capital letters down the side of your page. 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You can use the word mat to help if you get stuck!</a:t>
            </a:r>
            <a:endParaRPr lang="en-GB" dirty="0"/>
          </a:p>
        </p:txBody>
      </p:sp>
      <p:pic>
        <p:nvPicPr>
          <p:cNvPr id="4" name="Picture 3" descr="Screen Shot 2021-01-29 at 18.21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1023">
            <a:off x="820037" y="3169463"/>
            <a:ext cx="2990947" cy="4015901"/>
          </a:xfrm>
          <a:prstGeom prst="rect">
            <a:avLst/>
          </a:prstGeom>
        </p:spPr>
      </p:pic>
      <p:pic>
        <p:nvPicPr>
          <p:cNvPr id="6" name="Picture 5" descr="Screen Shot 2021-01-29 at 18.22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512">
            <a:off x="5185440" y="3333604"/>
            <a:ext cx="3068317" cy="403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3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255</TotalTime>
  <Words>488</Words>
  <Application>Microsoft Macintosh PowerPoint</Application>
  <PresentationFormat>On-screen Show (4:3)</PresentationFormat>
  <Paragraphs>123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Calibri</vt:lpstr>
      <vt:lpstr>Sassoon Infant Rg</vt:lpstr>
      <vt:lpstr>Office Theme</vt:lpstr>
      <vt:lpstr>PowerPoint Presentation</vt:lpstr>
      <vt:lpstr>PowerPoint Presentation</vt:lpstr>
      <vt:lpstr>PowerPoint Presentation</vt:lpstr>
      <vt:lpstr>Acrostic Examples</vt:lpstr>
      <vt:lpstr>Acrostic Features</vt:lpstr>
      <vt:lpstr>Let’s Try It!</vt:lpstr>
      <vt:lpstr>Let’s Try It!</vt:lpstr>
      <vt:lpstr>Let’s Try It!</vt:lpstr>
      <vt:lpstr>Your Turn!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Sarah Woodhouse</cp:lastModifiedBy>
  <cp:revision>27</cp:revision>
  <dcterms:created xsi:type="dcterms:W3CDTF">2019-05-06T02:28:47Z</dcterms:created>
  <dcterms:modified xsi:type="dcterms:W3CDTF">2021-01-29T18:56:13Z</dcterms:modified>
</cp:coreProperties>
</file>