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81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winkl" pitchFamily="2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A0DB"/>
    <a:srgbClr val="E8C500"/>
    <a:srgbClr val="DE1E5A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786" y="8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165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46538"/>
            <a:ext cx="9144000" cy="3611461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5000" dirty="0">
                <a:ln w="28575">
                  <a:noFill/>
                </a:ln>
                <a:solidFill>
                  <a:schemeClr val="tx1"/>
                </a:solidFill>
              </a:rPr>
              <a:t>th</a:t>
            </a:r>
            <a:r>
              <a:rPr lang="en-GB" sz="15000" dirty="0">
                <a:ln w="28575">
                  <a:noFill/>
                </a:ln>
                <a:solidFill>
                  <a:srgbClr val="18A0DB"/>
                </a:solidFill>
              </a:rPr>
              <a:t>ir</a:t>
            </a:r>
            <a:r>
              <a:rPr lang="en-GB" sz="15000" dirty="0">
                <a:ln w="28575">
                  <a:noFill/>
                </a:ln>
                <a:solidFill>
                  <a:schemeClr val="tx1"/>
                </a:solidFill>
              </a:rPr>
              <a:t>teen</a:t>
            </a:r>
            <a:endParaRPr lang="en-GB" sz="15000" dirty="0">
              <a:ln w="28575">
                <a:noFill/>
              </a:ln>
              <a:solidFill>
                <a:srgbClr val="18A0DB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835480" y="1457500"/>
            <a:ext cx="3688907" cy="2576207"/>
            <a:chOff x="2734812" y="1717559"/>
            <a:chExt cx="3688907" cy="257620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4812" y="1717561"/>
              <a:ext cx="629719" cy="76138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9609" y="1717560"/>
              <a:ext cx="629719" cy="76138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4406" y="1717561"/>
              <a:ext cx="629719" cy="76138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203" y="1717560"/>
              <a:ext cx="629719" cy="76138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4000" y="1717559"/>
              <a:ext cx="629719" cy="76138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4812" y="2624971"/>
              <a:ext cx="629719" cy="76138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9609" y="2624970"/>
              <a:ext cx="629719" cy="76138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4406" y="2624971"/>
              <a:ext cx="629719" cy="76138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203" y="2624970"/>
              <a:ext cx="629719" cy="76138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4000" y="2624969"/>
              <a:ext cx="629719" cy="76138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9609" y="3532380"/>
              <a:ext cx="629719" cy="76138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4406" y="3532381"/>
              <a:ext cx="629719" cy="76138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203" y="3532380"/>
              <a:ext cx="629719" cy="7613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681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9760"/>
            <a:ext cx="9144000" cy="3628239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sk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ir</a:t>
            </a:r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t</a:t>
            </a:r>
            <a:endParaRPr lang="en-GB" sz="17000" dirty="0">
              <a:ln w="28575">
                <a:noFill/>
              </a:ln>
              <a:solidFill>
                <a:srgbClr val="18A0DB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874" y="818874"/>
            <a:ext cx="2711763" cy="311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70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66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54928"/>
            <a:ext cx="9144000" cy="3603072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g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ir</a:t>
            </a:r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l</a:t>
            </a:r>
            <a:endParaRPr lang="en-GB" sz="17000" dirty="0">
              <a:ln w="28575">
                <a:noFill/>
              </a:ln>
              <a:solidFill>
                <a:srgbClr val="18A0DB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363" y="1040235"/>
            <a:ext cx="1255274" cy="296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8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46538"/>
            <a:ext cx="9144000" cy="3611461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s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ir</a:t>
            </a:r>
            <a:endParaRPr lang="en-GB" sz="17000" dirty="0">
              <a:ln w="28575">
                <a:noFill/>
              </a:ln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536" y="1019979"/>
            <a:ext cx="4036928" cy="22265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719" y="1390325"/>
            <a:ext cx="1585520" cy="294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0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9760"/>
            <a:ext cx="9144000" cy="3628239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b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ir</a:t>
            </a:r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033" y="1040235"/>
            <a:ext cx="2652252" cy="243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64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9760"/>
            <a:ext cx="9144000" cy="3628239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sh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ir</a:t>
            </a:r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t</a:t>
            </a:r>
            <a:endParaRPr lang="en-GB" sz="17000" dirty="0">
              <a:ln w="28575">
                <a:noFill/>
              </a:ln>
              <a:solidFill>
                <a:srgbClr val="18A0DB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680" y="894184"/>
            <a:ext cx="2164640" cy="306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08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46538"/>
            <a:ext cx="9144000" cy="3611461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th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ir</a:t>
            </a:r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sty</a:t>
            </a:r>
            <a:endParaRPr lang="en-GB" sz="17000" dirty="0">
              <a:ln w="28575">
                <a:noFill/>
              </a:ln>
              <a:solidFill>
                <a:srgbClr val="18A0DB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152" y="1236030"/>
            <a:ext cx="2674794" cy="261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2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9760"/>
            <a:ext cx="9144000" cy="3628239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b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ir</a:t>
            </a:r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th</a:t>
            </a:r>
            <a:endParaRPr lang="en-GB" sz="17000" dirty="0">
              <a:ln w="28575">
                <a:noFill/>
              </a:ln>
              <a:solidFill>
                <a:srgbClr val="18A0DB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940" y="1518407"/>
            <a:ext cx="2624119" cy="250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15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9760"/>
            <a:ext cx="9144000" cy="3628239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th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ir</a:t>
            </a:r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d</a:t>
            </a:r>
            <a:endParaRPr lang="en-GB" sz="17000" dirty="0">
              <a:ln w="28575">
                <a:noFill/>
              </a:ln>
              <a:solidFill>
                <a:srgbClr val="18A0DB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" t="1249" r="1651" b="5206"/>
          <a:stretch>
            <a:fillRect/>
          </a:stretch>
        </p:blipFill>
        <p:spPr>
          <a:xfrm>
            <a:off x="2537669" y="1041680"/>
            <a:ext cx="4068661" cy="2775311"/>
          </a:xfrm>
          <a:custGeom>
            <a:avLst/>
            <a:gdLst>
              <a:gd name="connsiteX0" fmla="*/ 1008097 w 8867163"/>
              <a:gd name="connsiteY0" fmla="*/ 0 h 6048462"/>
              <a:gd name="connsiteX1" fmla="*/ 7859066 w 8867163"/>
              <a:gd name="connsiteY1" fmla="*/ 0 h 6048462"/>
              <a:gd name="connsiteX2" fmla="*/ 8867163 w 8867163"/>
              <a:gd name="connsiteY2" fmla="*/ 1008097 h 6048462"/>
              <a:gd name="connsiteX3" fmla="*/ 8867163 w 8867163"/>
              <a:gd name="connsiteY3" fmla="*/ 5040365 h 6048462"/>
              <a:gd name="connsiteX4" fmla="*/ 7859066 w 8867163"/>
              <a:gd name="connsiteY4" fmla="*/ 6048462 h 6048462"/>
              <a:gd name="connsiteX5" fmla="*/ 1008097 w 8867163"/>
              <a:gd name="connsiteY5" fmla="*/ 6048462 h 6048462"/>
              <a:gd name="connsiteX6" fmla="*/ 0 w 8867163"/>
              <a:gd name="connsiteY6" fmla="*/ 5040365 h 6048462"/>
              <a:gd name="connsiteX7" fmla="*/ 0 w 8867163"/>
              <a:gd name="connsiteY7" fmla="*/ 1008097 h 6048462"/>
              <a:gd name="connsiteX8" fmla="*/ 1008097 w 8867163"/>
              <a:gd name="connsiteY8" fmla="*/ 0 h 604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67163" h="6048462">
                <a:moveTo>
                  <a:pt x="1008097" y="0"/>
                </a:moveTo>
                <a:lnTo>
                  <a:pt x="7859066" y="0"/>
                </a:lnTo>
                <a:cubicBezTo>
                  <a:pt x="8415823" y="0"/>
                  <a:pt x="8867163" y="451340"/>
                  <a:pt x="8867163" y="1008097"/>
                </a:cubicBezTo>
                <a:lnTo>
                  <a:pt x="8867163" y="5040365"/>
                </a:lnTo>
                <a:cubicBezTo>
                  <a:pt x="8867163" y="5597122"/>
                  <a:pt x="8415823" y="6048462"/>
                  <a:pt x="7859066" y="6048462"/>
                </a:cubicBezTo>
                <a:lnTo>
                  <a:pt x="1008097" y="6048462"/>
                </a:lnTo>
                <a:cubicBezTo>
                  <a:pt x="451340" y="6048462"/>
                  <a:pt x="0" y="5597122"/>
                  <a:pt x="0" y="5040365"/>
                </a:cubicBezTo>
                <a:lnTo>
                  <a:pt x="0" y="1008097"/>
                </a:lnTo>
                <a:cubicBezTo>
                  <a:pt x="0" y="451340"/>
                  <a:pt x="451340" y="0"/>
                  <a:pt x="1008097" y="0"/>
                </a:cubicBezTo>
                <a:close/>
              </a:path>
            </a:pathLst>
          </a:cu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536" y="1537965"/>
            <a:ext cx="1155694" cy="8499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431" y="2062465"/>
            <a:ext cx="1209136" cy="865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802" y="2586975"/>
            <a:ext cx="1361112" cy="9175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66263">
            <a:off x="6621348" y="1709655"/>
            <a:ext cx="568237" cy="124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88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9760"/>
            <a:ext cx="9144000" cy="3628239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f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ir</a:t>
            </a:r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st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" t="1249" r="1651" b="5206"/>
          <a:stretch>
            <a:fillRect/>
          </a:stretch>
        </p:blipFill>
        <p:spPr>
          <a:xfrm>
            <a:off x="2537669" y="1041680"/>
            <a:ext cx="4068661" cy="2775311"/>
          </a:xfrm>
          <a:custGeom>
            <a:avLst/>
            <a:gdLst>
              <a:gd name="connsiteX0" fmla="*/ 1008097 w 8867163"/>
              <a:gd name="connsiteY0" fmla="*/ 0 h 6048462"/>
              <a:gd name="connsiteX1" fmla="*/ 7859066 w 8867163"/>
              <a:gd name="connsiteY1" fmla="*/ 0 h 6048462"/>
              <a:gd name="connsiteX2" fmla="*/ 8867163 w 8867163"/>
              <a:gd name="connsiteY2" fmla="*/ 1008097 h 6048462"/>
              <a:gd name="connsiteX3" fmla="*/ 8867163 w 8867163"/>
              <a:gd name="connsiteY3" fmla="*/ 5040365 h 6048462"/>
              <a:gd name="connsiteX4" fmla="*/ 7859066 w 8867163"/>
              <a:gd name="connsiteY4" fmla="*/ 6048462 h 6048462"/>
              <a:gd name="connsiteX5" fmla="*/ 1008097 w 8867163"/>
              <a:gd name="connsiteY5" fmla="*/ 6048462 h 6048462"/>
              <a:gd name="connsiteX6" fmla="*/ 0 w 8867163"/>
              <a:gd name="connsiteY6" fmla="*/ 5040365 h 6048462"/>
              <a:gd name="connsiteX7" fmla="*/ 0 w 8867163"/>
              <a:gd name="connsiteY7" fmla="*/ 1008097 h 6048462"/>
              <a:gd name="connsiteX8" fmla="*/ 1008097 w 8867163"/>
              <a:gd name="connsiteY8" fmla="*/ 0 h 604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67163" h="6048462">
                <a:moveTo>
                  <a:pt x="1008097" y="0"/>
                </a:moveTo>
                <a:lnTo>
                  <a:pt x="7859066" y="0"/>
                </a:lnTo>
                <a:cubicBezTo>
                  <a:pt x="8415823" y="0"/>
                  <a:pt x="8867163" y="451340"/>
                  <a:pt x="8867163" y="1008097"/>
                </a:cubicBezTo>
                <a:lnTo>
                  <a:pt x="8867163" y="5040365"/>
                </a:lnTo>
                <a:cubicBezTo>
                  <a:pt x="8867163" y="5597122"/>
                  <a:pt x="8415823" y="6048462"/>
                  <a:pt x="7859066" y="6048462"/>
                </a:cubicBezTo>
                <a:lnTo>
                  <a:pt x="1008097" y="6048462"/>
                </a:lnTo>
                <a:cubicBezTo>
                  <a:pt x="451340" y="6048462"/>
                  <a:pt x="0" y="5597122"/>
                  <a:pt x="0" y="5040365"/>
                </a:cubicBezTo>
                <a:lnTo>
                  <a:pt x="0" y="1008097"/>
                </a:lnTo>
                <a:cubicBezTo>
                  <a:pt x="0" y="451340"/>
                  <a:pt x="451340" y="0"/>
                  <a:pt x="1008097" y="0"/>
                </a:cubicBezTo>
                <a:close/>
              </a:path>
            </a:pathLst>
          </a:cu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536" y="1537965"/>
            <a:ext cx="1155694" cy="8499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431" y="2062465"/>
            <a:ext cx="1209136" cy="865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802" y="2586975"/>
            <a:ext cx="1361112" cy="9175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66263">
            <a:off x="3970428" y="551488"/>
            <a:ext cx="568237" cy="124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7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79</TotalTime>
  <Words>10</Words>
  <Application>Microsoft Office PowerPoint</Application>
  <PresentationFormat>On-screen Show (4:3)</PresentationFormat>
  <Paragraphs>10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Arial</vt:lpstr>
      <vt:lpstr>Twinkl</vt:lpstr>
      <vt:lpstr>Office Theme</vt:lpstr>
      <vt:lpstr>PowerPoint Presentation</vt:lpstr>
      <vt:lpstr>girl</vt:lpstr>
      <vt:lpstr>sir</vt:lpstr>
      <vt:lpstr>bird</vt:lpstr>
      <vt:lpstr>shirt</vt:lpstr>
      <vt:lpstr>thirsty</vt:lpstr>
      <vt:lpstr>birth</vt:lpstr>
      <vt:lpstr>third</vt:lpstr>
      <vt:lpstr>first</vt:lpstr>
      <vt:lpstr>thirteen</vt:lpstr>
      <vt:lpstr>skirt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Ruby Cunningham</dc:creator>
  <cp:lastModifiedBy>Ruby Cunningham</cp:lastModifiedBy>
  <cp:revision>9</cp:revision>
  <dcterms:created xsi:type="dcterms:W3CDTF">2020-06-12T09:48:05Z</dcterms:created>
  <dcterms:modified xsi:type="dcterms:W3CDTF">2020-06-12T14:13:33Z</dcterms:modified>
</cp:coreProperties>
</file>