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/>
    <p:restoredTop sz="50000"/>
  </p:normalViewPr>
  <p:slideViewPr>
    <p:cSldViewPr snapToGrid="0" snapToObjects="1">
      <p:cViewPr varScale="1">
        <p:scale>
          <a:sx n="55" d="100"/>
          <a:sy n="55" d="100"/>
        </p:scale>
        <p:origin x="2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F02BA-B7FE-FE4D-9E5B-BA578A392E53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2013A-E725-A74F-8193-6908C5F2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013A-E725-A74F-8193-6908C5F29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013A-E725-A74F-8193-6908C5F29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013A-E725-A74F-8193-6908C5F29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013A-E725-A74F-8193-6908C5F29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4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0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BEC8-7F70-4E42-A0C7-DB1C2D24BAC7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363E-3FFD-1B40-A315-233BE923D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8460" r="257" b="676"/>
          <a:stretch/>
        </p:blipFill>
        <p:spPr>
          <a:xfrm>
            <a:off x="1333691" y="0"/>
            <a:ext cx="992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 b="5722"/>
          <a:stretch/>
        </p:blipFill>
        <p:spPr>
          <a:xfrm>
            <a:off x="653610" y="234462"/>
            <a:ext cx="10720706" cy="6283570"/>
          </a:xfrm>
        </p:spPr>
      </p:pic>
    </p:spTree>
    <p:extLst>
      <p:ext uri="{BB962C8B-B14F-4D97-AF65-F5344CB8AC3E}">
        <p14:creationId xmlns:p14="http://schemas.microsoft.com/office/powerpoint/2010/main" val="16160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1735015" y="204635"/>
            <a:ext cx="8871154" cy="6653365"/>
          </a:xfrm>
        </p:spPr>
      </p:pic>
    </p:spTree>
    <p:extLst>
      <p:ext uri="{BB962C8B-B14F-4D97-AF65-F5344CB8AC3E}">
        <p14:creationId xmlns:p14="http://schemas.microsoft.com/office/powerpoint/2010/main" val="1852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6"/>
          <a:stretch/>
        </p:blipFill>
        <p:spPr>
          <a:xfrm>
            <a:off x="1304477" y="177554"/>
            <a:ext cx="9669134" cy="6492875"/>
          </a:xfrm>
        </p:spPr>
      </p:pic>
    </p:spTree>
    <p:extLst>
      <p:ext uri="{BB962C8B-B14F-4D97-AF65-F5344CB8AC3E}">
        <p14:creationId xmlns:p14="http://schemas.microsoft.com/office/powerpoint/2010/main" val="1916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5590"/>
          <a:stretch/>
        </p:blipFill>
        <p:spPr>
          <a:xfrm>
            <a:off x="1375538" y="281354"/>
            <a:ext cx="9558877" cy="6330462"/>
          </a:xfrm>
        </p:spPr>
      </p:pic>
    </p:spTree>
    <p:extLst>
      <p:ext uri="{BB962C8B-B14F-4D97-AF65-F5344CB8AC3E}">
        <p14:creationId xmlns:p14="http://schemas.microsoft.com/office/powerpoint/2010/main" val="6702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b="4811"/>
          <a:stretch/>
        </p:blipFill>
        <p:spPr>
          <a:xfrm>
            <a:off x="1500554" y="164124"/>
            <a:ext cx="9425070" cy="6527589"/>
          </a:xfrm>
        </p:spPr>
      </p:pic>
    </p:spTree>
    <p:extLst>
      <p:ext uri="{BB962C8B-B14F-4D97-AF65-F5344CB8AC3E}">
        <p14:creationId xmlns:p14="http://schemas.microsoft.com/office/powerpoint/2010/main" val="15900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Macintosh PowerPoint</Application>
  <PresentationFormat>Widescreen</PresentationFormat>
  <Paragraphs>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2021-01-10T13:51:29Z</dcterms:created>
  <dcterms:modified xsi:type="dcterms:W3CDTF">2021-01-10T14:03:51Z</dcterms:modified>
</cp:coreProperties>
</file>