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2"/>
  </p:notesMasterIdLst>
  <p:sldIdLst>
    <p:sldId id="256" r:id="rId15"/>
    <p:sldId id="257" r:id="rId16"/>
    <p:sldId id="261" r:id="rId17"/>
    <p:sldId id="259" r:id="rId18"/>
    <p:sldId id="260" r:id="rId19"/>
    <p:sldId id="262" r:id="rId20"/>
    <p:sldId id="258" r:id="rId2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3"/>
    <p:restoredTop sz="50093"/>
  </p:normalViewPr>
  <p:slideViewPr>
    <p:cSldViewPr>
      <p:cViewPr varScale="1">
        <p:scale>
          <a:sx n="29" d="100"/>
          <a:sy n="29" d="100"/>
        </p:scale>
        <p:origin x="1864" y="2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A1DB-0334-E64A-BF10-CAD3CE96E7A8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432E-DCD8-B14C-8F16-16E2C6E1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432E-DCD8-B14C-8F16-16E2C6E161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432E-DCD8-B14C-8F16-16E2C6E16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432E-DCD8-B14C-8F16-16E2C6E16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6217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8507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8199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7914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984416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0261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2652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3751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50572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26585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12230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7785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6310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4678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0134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2652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88777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4769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2407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8306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89218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68112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565432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2750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183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8179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8632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4489"/>
      </p:ext>
    </p:extLst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89081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224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4957"/>
      </p:ext>
    </p:extLst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9079"/>
      </p:ext>
    </p:extLst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6432"/>
      </p:ext>
    </p:extLst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3716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876009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6033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3061"/>
      </p:ext>
    </p:extLst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6479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2736"/>
      </p:ext>
    </p:extLst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57192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8407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3478"/>
      </p:ext>
    </p:extLst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2874"/>
      </p:ext>
    </p:extLst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6104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13861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10462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433271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8390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0093"/>
      </p:ext>
    </p:extLst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1224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5006"/>
      </p:ext>
    </p:extLst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251329"/>
      </p:ext>
    </p:extLst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7718"/>
      </p:ext>
    </p:extLst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8243"/>
      </p:ext>
    </p:extLst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4200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782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08588"/>
      </p:ext>
    </p:extLst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285661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991251"/>
      </p:ext>
    </p:extLst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8064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6517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8566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9846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29742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66308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6347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47274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720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8269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6713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793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518245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5065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7317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506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84771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648025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858791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503973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7677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7189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0818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30980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477581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7042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6226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862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22964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17248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568554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291360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2516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8920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8368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4452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965859"/>
      </p:ext>
    </p:extLst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3605"/>
      </p:ext>
    </p:extLst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65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6701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89747"/>
      </p:ext>
    </p:extLst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9344"/>
      </p:ext>
    </p:extLst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566776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755189"/>
      </p:ext>
    </p:extLst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2871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3229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3485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7768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35687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251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36662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4023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3709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67591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396672"/>
      </p:ext>
    </p:extLst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2413"/>
      </p:ext>
    </p:extLst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1260"/>
      </p:ext>
    </p:extLst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5683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43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6118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16950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69158"/>
      </p:ext>
    </p:extLst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48975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8985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5437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56886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574293"/>
      </p:ext>
    </p:extLst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083585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6106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7283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8706"/>
      </p:ext>
    </p:extLst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80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099084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942524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1878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3575"/>
      </p:ext>
    </p:extLst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2104"/>
      </p:ext>
    </p:extLst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364567"/>
      </p:ext>
    </p:extLst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128222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575512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627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7956"/>
      </p:ext>
    </p:extLst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357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409206"/>
      </p:ext>
    </p:extLst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327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11946"/>
      </p:ext>
    </p:extLst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7087"/>
      </p:ext>
    </p:extLst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4015"/>
      </p:ext>
    </p:extLst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2594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84218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08047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579828"/>
      </p:ext>
    </p:extLst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4798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319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britannica.com/kids/article/Baptists/443716" TargetMode="External"/><Relationship Id="rId4" Type="http://schemas.openxmlformats.org/officeDocument/2006/relationships/hyperlink" Target="https://www.fbhp.org/fbhp-360-virtual-tou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ids.britannica.com/kids/article/Baptists/44371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-98425"/>
            <a:ext cx="7848600" cy="994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520700"/>
            <a:ext cx="14516100" cy="10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1270000" y="984250"/>
            <a:ext cx="49149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3000" i="1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7114046" y="8287052"/>
            <a:ext cx="4626693" cy="7902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xtLst/>
        </p:spPr>
        <p:txBody>
          <a:bodyPr wrap="none" lIns="108000" tIns="93600" rIns="108000" bIns="140400" anchor="ctr">
            <a:spAutoFit/>
          </a:bodyPr>
          <a:lstStyle/>
          <a:p>
            <a:pPr algn="r"/>
            <a:r>
              <a:rPr lang="en-US" sz="1800" b="1" dirty="0">
                <a:latin typeface="Century Gothic"/>
                <a:cs typeface="Century Gothic"/>
              </a:rPr>
              <a:t>based on 1 Corinthians 12: 12-17, 21, 27</a:t>
            </a:r>
            <a:r>
              <a:rPr lang="en-GB" sz="1800" b="1" dirty="0" smtClean="0">
                <a:effectLst/>
                <a:latin typeface="Century Gothic"/>
                <a:cs typeface="Century Gothic"/>
              </a:rPr>
              <a:t> 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  <a:latin typeface="Century Gothic"/>
                <a:cs typeface="Century Gothic"/>
                <a:sym typeface="Helvetica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cs typeface="Century Gothic"/>
                <a:sym typeface="Helvetica" charset="0"/>
              </a:rPr>
              <a:t>Come &amp; See)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245816" y="1132384"/>
            <a:ext cx="4914900" cy="68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‘Christ is like a single body, which has many parts; it is still one body, even though it is made up of different parts. </a:t>
            </a:r>
          </a:p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In the same way, all of us, whether Jews or Gentiles, whether slaves or free, have been </a:t>
            </a:r>
            <a:r>
              <a:rPr lang="en-US" sz="2800" b="1" dirty="0" err="1" smtClean="0">
                <a:latin typeface="Century Gothic"/>
                <a:cs typeface="Century Gothic"/>
              </a:rPr>
              <a:t>baptised</a:t>
            </a:r>
            <a:r>
              <a:rPr lang="en-US" sz="2800" b="1" dirty="0" smtClean="0">
                <a:latin typeface="Century Gothic"/>
                <a:cs typeface="Century Gothic"/>
              </a:rPr>
              <a:t> into the one body by the same Spirit, and we have all been given the one Spirit to drink.</a:t>
            </a:r>
          </a:p>
          <a:p>
            <a:endParaRPr lang="en-US" sz="2800" b="1" dirty="0" smtClean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All of you are Christ’s body, and each one is a part of it.’ 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Church's Story 3 - Pg 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9664" r="12026" b="15669"/>
          <a:stretch/>
        </p:blipFill>
        <p:spPr>
          <a:xfrm>
            <a:off x="6934448" y="628328"/>
            <a:ext cx="4774229" cy="660949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Oli</a:t>
            </a:r>
            <a:r>
              <a:rPr lang="en-US" sz="4400" dirty="0" smtClean="0"/>
              <a:t>: to learn about different </a:t>
            </a:r>
            <a:r>
              <a:rPr lang="en-US" sz="4400" dirty="0"/>
              <a:t>Christian </a:t>
            </a:r>
            <a:r>
              <a:rPr lang="en-US" sz="4400" dirty="0" smtClean="0"/>
              <a:t>denominations. </a:t>
            </a:r>
            <a:r>
              <a:rPr lang="en-US" sz="4400" dirty="0"/>
              <a:t> 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848797"/>
          </a:xfrm>
        </p:spPr>
        <p:txBody>
          <a:bodyPr/>
          <a:lstStyle/>
          <a:p>
            <a:pPr marL="357188" indent="0">
              <a:buNone/>
            </a:pPr>
            <a:r>
              <a:rPr lang="en-US" dirty="0" smtClean="0"/>
              <a:t>There are different Christian denominations which are </a:t>
            </a:r>
            <a:r>
              <a:rPr lang="en-US" dirty="0"/>
              <a:t>not </a:t>
            </a:r>
            <a:r>
              <a:rPr lang="en-US" dirty="0" smtClean="0"/>
              <a:t>Catholic e.g</a:t>
            </a:r>
            <a:r>
              <a:rPr lang="en-US" dirty="0"/>
              <a:t>. Methodist, Baptist, Anglicans and Pentecostal</a:t>
            </a:r>
            <a:r>
              <a:rPr lang="en-US" dirty="0" smtClean="0"/>
              <a:t>.</a:t>
            </a:r>
          </a:p>
          <a:p>
            <a:pPr marL="357188" indent="0">
              <a:buNone/>
            </a:pPr>
            <a:r>
              <a:rPr lang="en-US" dirty="0" smtClean="0"/>
              <a:t>What </a:t>
            </a:r>
            <a:r>
              <a:rPr lang="en-US" dirty="0"/>
              <a:t>can Christians do together to promote unity?</a:t>
            </a:r>
          </a:p>
          <a:p>
            <a:pPr marL="357188" indent="0">
              <a:buNone/>
            </a:pPr>
            <a:r>
              <a:rPr lang="en-US" dirty="0"/>
              <a:t>How could they be encouraged to get to know one another and their Churches?</a:t>
            </a:r>
          </a:p>
          <a:p>
            <a:pPr marL="357188" indent="0">
              <a:buNone/>
            </a:pPr>
            <a:r>
              <a:rPr lang="en-US" dirty="0"/>
              <a:t>Which Christian Churches do you know in your </a:t>
            </a:r>
            <a:r>
              <a:rPr lang="en-US" dirty="0" err="1"/>
              <a:t>neighbourhood</a:t>
            </a:r>
            <a:r>
              <a:rPr lang="en-US" dirty="0"/>
              <a:t>?</a:t>
            </a:r>
          </a:p>
          <a:p>
            <a:pPr marL="3571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920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484313"/>
            <a:ext cx="11703050" cy="8227888"/>
          </a:xfrm>
        </p:spPr>
        <p:txBody>
          <a:bodyPr/>
          <a:lstStyle/>
          <a:p>
            <a:pPr marL="357188" indent="0">
              <a:buNone/>
            </a:pPr>
            <a:r>
              <a:rPr lang="en-US" b="1" u="sng" dirty="0" smtClean="0">
                <a:hlinkClick r:id="rId3"/>
              </a:rPr>
              <a:t>Take a virtual tour of the Highland Park Baptist Church. How is is different/similat to our church?</a:t>
            </a:r>
          </a:p>
          <a:p>
            <a:pPr marL="357188" indent="0">
              <a:buNone/>
            </a:pPr>
            <a:r>
              <a:rPr lang="en-US" dirty="0"/>
              <a:t>Explain what you see and how you know it is Christian?</a:t>
            </a:r>
            <a:endParaRPr lang="en-US" b="1" u="sng" dirty="0" smtClean="0"/>
          </a:p>
          <a:p>
            <a:pPr marL="357188" indent="0">
              <a:buNone/>
            </a:pPr>
            <a:endParaRPr lang="en-US" b="1" u="sng" dirty="0"/>
          </a:p>
          <a:p>
            <a:pPr marL="357188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://www.fbhp.org/fbhp-360-virtual-tour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357188" indent="0">
              <a:buNone/>
            </a:pPr>
            <a:r>
              <a:rPr lang="en-US" dirty="0" smtClean="0"/>
              <a:t>If clicking the link doesn’t work copy and paste to the browser.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04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628329"/>
            <a:ext cx="11703050" cy="808387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Research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Baptist denomination and write about it. It should </a:t>
            </a:r>
            <a:r>
              <a:rPr lang="en-US" u="sng" dirty="0" smtClean="0">
                <a:solidFill>
                  <a:srgbClr val="000000"/>
                </a:solidFill>
                <a:hlinkClick r:id="rId3"/>
              </a:rPr>
              <a:t>be </a:t>
            </a:r>
            <a:r>
              <a:rPr lang="en-US" b="1" u="sng" dirty="0" smtClean="0">
                <a:solidFill>
                  <a:srgbClr val="000000"/>
                </a:solidFill>
                <a:hlinkClick r:id="rId3"/>
              </a:rPr>
              <a:t>at least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one page long.</a:t>
            </a:r>
          </a:p>
          <a:p>
            <a:pPr marL="357188" lv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kids.britannica.com/kids/article/Baptists/443716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Finished?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Read about Methodist denomination.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https://</a:t>
            </a:r>
            <a:r>
              <a:rPr lang="en-US" dirty="0" err="1">
                <a:solidFill>
                  <a:srgbClr val="000000"/>
                </a:solidFill>
              </a:rPr>
              <a:t>kids.britannica.com</a:t>
            </a:r>
            <a:r>
              <a:rPr lang="en-US" dirty="0">
                <a:solidFill>
                  <a:srgbClr val="000000"/>
                </a:solidFill>
              </a:rPr>
              <a:t>/kids/article/Methodism/443427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823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340297"/>
            <a:ext cx="11703050" cy="8371904"/>
          </a:xfrm>
        </p:spPr>
        <p:txBody>
          <a:bodyPr/>
          <a:lstStyle/>
          <a:p>
            <a:r>
              <a:rPr lang="en-US" dirty="0" smtClean="0"/>
              <a:t>Make sure your piece of writing includes the answers to the following questions: </a:t>
            </a:r>
          </a:p>
          <a:p>
            <a:r>
              <a:rPr lang="en-US" dirty="0" smtClean="0"/>
              <a:t>When </a:t>
            </a:r>
            <a:r>
              <a:rPr lang="en-US" dirty="0"/>
              <a:t>did this Christian denomination begin?</a:t>
            </a:r>
          </a:p>
          <a:p>
            <a:r>
              <a:rPr lang="en-US" dirty="0"/>
              <a:t>-       Who is its leader? Who leads the worship?</a:t>
            </a:r>
          </a:p>
          <a:p>
            <a:r>
              <a:rPr lang="en-US" dirty="0"/>
              <a:t>-       What do you notice that is special or different about it?</a:t>
            </a:r>
          </a:p>
          <a:p>
            <a:r>
              <a:rPr lang="en-US" dirty="0"/>
              <a:t>-       How do people worship?</a:t>
            </a:r>
          </a:p>
          <a:p>
            <a:r>
              <a:rPr lang="en-US" dirty="0"/>
              <a:t>-       What do they believe?</a:t>
            </a:r>
          </a:p>
          <a:p>
            <a:r>
              <a:rPr lang="en-US" dirty="0"/>
              <a:t>-       What is the same?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41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-80963"/>
            <a:ext cx="7713663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Pages>0</Pages>
  <Words>269</Words>
  <Characters>0</Characters>
  <Application>Microsoft Macintosh PowerPoint</Application>
  <PresentationFormat>Custom</PresentationFormat>
  <Lines>0</Lines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Calibri</vt:lpstr>
      <vt:lpstr>Century Gothic</vt:lpstr>
      <vt:lpstr>Gill Sans</vt:lpstr>
      <vt:lpstr>Helvetica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Oli: to learn about different Christian denominations. 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Microsoft Office User</cp:lastModifiedBy>
  <cp:revision>10</cp:revision>
  <dcterms:modified xsi:type="dcterms:W3CDTF">2021-02-02T17:24:39Z</dcterms:modified>
</cp:coreProperties>
</file>