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81" r:id="rId2"/>
    <p:sldId id="286" r:id="rId3"/>
    <p:sldId id="304" r:id="rId4"/>
    <p:sldId id="303" r:id="rId5"/>
    <p:sldId id="310" r:id="rId6"/>
    <p:sldId id="283" r:id="rId7"/>
    <p:sldId id="272" r:id="rId8"/>
    <p:sldId id="291" r:id="rId9"/>
    <p:sldId id="31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D62AC6"/>
    <a:srgbClr val="009999"/>
    <a:srgbClr val="008080"/>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85614" autoAdjust="0"/>
  </p:normalViewPr>
  <p:slideViewPr>
    <p:cSldViewPr snapToGrid="0">
      <p:cViewPr varScale="1">
        <p:scale>
          <a:sx n="94" d="100"/>
          <a:sy n="94" d="100"/>
        </p:scale>
        <p:origin x="-120" y="-296"/>
      </p:cViewPr>
      <p:guideLst>
        <p:guide orient="horz" pos="2160"/>
        <p:guide pos="3840"/>
      </p:guideLst>
    </p:cSldViewPr>
  </p:slideViewPr>
  <p:notesTextViewPr>
    <p:cViewPr>
      <p:scale>
        <a:sx n="1" d="1"/>
        <a:sy n="1" d="1"/>
      </p:scale>
      <p:origin x="0" y="0"/>
    </p:cViewPr>
  </p:notesTextViewPr>
  <p:sorterViewPr>
    <p:cViewPr>
      <p:scale>
        <a:sx n="100" d="100"/>
        <a:sy n="100" d="100"/>
      </p:scale>
      <p:origin x="0" y="-495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A5C5341-88A6-41FA-9E69-3A1D904544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4DE86BEC-3B99-4129-A2A1-098BC76761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0C4422-E792-4397-A57B-E4ACE3062BD7}" type="datetimeFigureOut">
              <a:rPr lang="en-GB" smtClean="0"/>
              <a:t>08/01/21</a:t>
            </a:fld>
            <a:endParaRPr lang="en-GB"/>
          </a:p>
        </p:txBody>
      </p:sp>
      <p:sp>
        <p:nvSpPr>
          <p:cNvPr id="4" name="Footer Placeholder 3">
            <a:extLst>
              <a:ext uri="{FF2B5EF4-FFF2-40B4-BE49-F238E27FC236}">
                <a16:creationId xmlns:a16="http://schemas.microsoft.com/office/drawing/2014/main" xmlns="" id="{3580A343-6528-4DCB-A98B-579426E98A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338DC55B-B57A-482F-8A50-9C1ACB71DB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BCB85-A944-48D2-B3CD-AD0AD8892B0C}" type="slidenum">
              <a:rPr lang="en-GB" smtClean="0"/>
              <a:t>‹#›</a:t>
            </a:fld>
            <a:endParaRPr lang="en-GB"/>
          </a:p>
        </p:txBody>
      </p:sp>
    </p:spTree>
    <p:extLst>
      <p:ext uri="{BB962C8B-B14F-4D97-AF65-F5344CB8AC3E}">
        <p14:creationId xmlns:p14="http://schemas.microsoft.com/office/powerpoint/2010/main" val="70399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DC099-B853-45FC-978E-590DEFDA1CAF}" type="datetimeFigureOut">
              <a:rPr lang="en-GB" smtClean="0"/>
              <a:t>08/01/21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a:t>
            </a:fld>
            <a:endParaRPr lang="en-GB"/>
          </a:p>
        </p:txBody>
      </p:sp>
    </p:spTree>
    <p:extLst>
      <p:ext uri="{BB962C8B-B14F-4D97-AF65-F5344CB8AC3E}">
        <p14:creationId xmlns:p14="http://schemas.microsoft.com/office/powerpoint/2010/main" val="119415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399171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139542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426358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3614273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266540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347099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08/01/21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08/01/21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08/01/21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08/01/21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08/01/21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08/01/21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08/01/21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08/01/21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08/01/21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08/01/21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08/01/21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winkl"/>
              </a:defRPr>
            </a:lvl1pPr>
          </a:lstStyle>
          <a:p>
            <a:fld id="{05583D37-BAC7-4F7A-BCCF-3810D86190B2}" type="datetimeFigureOut">
              <a:rPr lang="en-GB" smtClean="0"/>
              <a:pPr/>
              <a:t>08/01/21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wink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winkl"/>
              </a:defRPr>
            </a:lvl1pPr>
          </a:lstStyle>
          <a:p>
            <a:fld id="{5AA4BAEC-9B69-4C59-87EE-0A099761F0FE}" type="slidenum">
              <a:rPr lang="en-GB" smtClean="0"/>
              <a:pPr/>
              <a:t>‹#›</a:t>
            </a:fld>
            <a:endParaRPr lang="en-GB" dirty="0"/>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winkl"/>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ink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ink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ink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ink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ink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Twinkl"/>
            </a:endParaRPr>
          </a:p>
        </p:txBody>
      </p:sp>
      <p:sp>
        <p:nvSpPr>
          <p:cNvPr id="3" name="TextBox 2"/>
          <p:cNvSpPr txBox="1"/>
          <p:nvPr/>
        </p:nvSpPr>
        <p:spPr>
          <a:xfrm>
            <a:off x="-424695" y="5534561"/>
            <a:ext cx="12616695" cy="1323439"/>
          </a:xfrm>
          <a:prstGeom prst="rect">
            <a:avLst/>
          </a:prstGeom>
          <a:noFill/>
        </p:spPr>
        <p:txBody>
          <a:bodyPr wrap="square" rtlCol="0">
            <a:spAutoFit/>
          </a:bodyPr>
          <a:lstStyle/>
          <a:p>
            <a:pPr algn="ctr"/>
            <a:r>
              <a:rPr lang="en-GB" sz="8000" dirty="0">
                <a:solidFill>
                  <a:srgbClr val="A50021"/>
                </a:solidFill>
                <a:latin typeface="Twinkl"/>
              </a:rPr>
              <a:t>Baptism of Jesus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1026" name="Picture 2" descr="Stained Glass Windows, France, Jesus, Church, Catholic">
            <a:extLst>
              <a:ext uri="{FF2B5EF4-FFF2-40B4-BE49-F238E27FC236}">
                <a16:creationId xmlns:a16="http://schemas.microsoft.com/office/drawing/2014/main" xmlns="" id="{D057B101-32BC-4DDC-95F6-53646E936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1146"/>
            <a:ext cx="9144000" cy="5143500"/>
          </a:xfrm>
          <a:prstGeom prst="rect">
            <a:avLst/>
          </a:prstGeom>
          <a:noFill/>
          <a:ln w="158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2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A50021"/>
                </a:solidFill>
                <a:latin typeface="Twinkl"/>
              </a:rPr>
              <a:t>Before we begin…</a:t>
            </a:r>
          </a:p>
        </p:txBody>
      </p:sp>
      <p:sp>
        <p:nvSpPr>
          <p:cNvPr id="2" name="TextBox 1"/>
          <p:cNvSpPr txBox="1"/>
          <p:nvPr/>
        </p:nvSpPr>
        <p:spPr>
          <a:xfrm>
            <a:off x="136633" y="76933"/>
            <a:ext cx="11918731" cy="1569660"/>
          </a:xfrm>
          <a:prstGeom prst="rect">
            <a:avLst/>
          </a:prstGeom>
          <a:noFill/>
        </p:spPr>
        <p:txBody>
          <a:bodyPr wrap="square" rtlCol="0">
            <a:spAutoFit/>
          </a:bodyPr>
          <a:lstStyle/>
          <a:p>
            <a:pPr algn="ctr"/>
            <a:r>
              <a:rPr lang="en-GB" sz="3200" dirty="0">
                <a:solidFill>
                  <a:srgbClr val="FFC000"/>
                </a:solidFill>
                <a:latin typeface="Twinkl"/>
              </a:rPr>
              <a:t>What do you remember about Baptism? Use this image to help you.</a:t>
            </a:r>
          </a:p>
          <a:p>
            <a:pPr algn="just"/>
            <a:endParaRPr lang="en-GB" sz="3200" dirty="0">
              <a:solidFill>
                <a:schemeClr val="bg1"/>
              </a:solidFill>
              <a:latin typeface="Twink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3074" name="Picture 2" descr="Church, Baptism, Candle, Birth, Baptismal Font">
            <a:extLst>
              <a:ext uri="{FF2B5EF4-FFF2-40B4-BE49-F238E27FC236}">
                <a16:creationId xmlns:a16="http://schemas.microsoft.com/office/drawing/2014/main" xmlns="" id="{78CDC35A-E642-4222-AA34-3CF7DF9D1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927" y="1311061"/>
            <a:ext cx="6019430" cy="401295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800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A50021"/>
                </a:solidFill>
                <a:latin typeface="Twinkl"/>
              </a:rPr>
              <a:t>Listen (Mark 1:7-11)</a:t>
            </a: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Twink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3" name="Rectangle 2">
            <a:extLst>
              <a:ext uri="{FF2B5EF4-FFF2-40B4-BE49-F238E27FC236}">
                <a16:creationId xmlns:a16="http://schemas.microsoft.com/office/drawing/2014/main" xmlns="" id="{38AB77CC-DF63-4771-9EAB-0985771F4453}"/>
              </a:ext>
            </a:extLst>
          </p:cNvPr>
          <p:cNvSpPr/>
          <p:nvPr/>
        </p:nvSpPr>
        <p:spPr>
          <a:xfrm>
            <a:off x="206415" y="299410"/>
            <a:ext cx="11779170" cy="5016758"/>
          </a:xfrm>
          <a:prstGeom prst="rect">
            <a:avLst/>
          </a:prstGeom>
        </p:spPr>
        <p:txBody>
          <a:bodyPr wrap="square">
            <a:spAutoFit/>
          </a:bodyPr>
          <a:lstStyle/>
          <a:p>
            <a:r>
              <a:rPr lang="en-GB" sz="3200" dirty="0">
                <a:solidFill>
                  <a:schemeClr val="bg1"/>
                </a:solidFill>
                <a:latin typeface="Twinkl"/>
              </a:rPr>
              <a:t>[John the Baptist] announced to the people, “The man who will come after me is much greater than I am. I am not good enough even to bend down and untie his sandals. I baptize you with water, but he will baptize you with the Holy Spirit.”</a:t>
            </a:r>
          </a:p>
          <a:p>
            <a:endParaRPr lang="en-GB" sz="3200" dirty="0">
              <a:solidFill>
                <a:schemeClr val="bg1"/>
              </a:solidFill>
              <a:latin typeface="Twinkl"/>
            </a:endParaRPr>
          </a:p>
          <a:p>
            <a:r>
              <a:rPr lang="en-GB" sz="3200" dirty="0">
                <a:solidFill>
                  <a:schemeClr val="bg1"/>
                </a:solidFill>
                <a:latin typeface="Twinkl"/>
              </a:rPr>
              <a:t>Not long afterward Jesus came from Nazareth in the province of Galilee, and was baptised by John in the Jordan. As soon as Jesus came up out of the water, he saw heaven opening and the Spirit coming down on him like a dove. And a voice came from heaven, “You are my own dear Son. I am pleased with you.”</a:t>
            </a:r>
          </a:p>
        </p:txBody>
      </p:sp>
    </p:spTree>
    <p:extLst>
      <p:ext uri="{BB962C8B-B14F-4D97-AF65-F5344CB8AC3E}">
        <p14:creationId xmlns:p14="http://schemas.microsoft.com/office/powerpoint/2010/main" val="34036054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A50021"/>
                </a:solidFill>
                <a:latin typeface="Twinkl"/>
              </a:rPr>
              <a:t>Reflect</a:t>
            </a:r>
          </a:p>
        </p:txBody>
      </p:sp>
      <p:sp>
        <p:nvSpPr>
          <p:cNvPr id="2" name="TextBox 1"/>
          <p:cNvSpPr txBox="1"/>
          <p:nvPr/>
        </p:nvSpPr>
        <p:spPr>
          <a:xfrm>
            <a:off x="183288" y="220718"/>
            <a:ext cx="11825423" cy="4955203"/>
          </a:xfrm>
          <a:prstGeom prst="rect">
            <a:avLst/>
          </a:prstGeom>
          <a:noFill/>
        </p:spPr>
        <p:txBody>
          <a:bodyPr wrap="square" rtlCol="0">
            <a:spAutoFit/>
          </a:bodyPr>
          <a:lstStyle/>
          <a:p>
            <a:r>
              <a:rPr lang="en-GB" sz="4400" dirty="0">
                <a:solidFill>
                  <a:schemeClr val="bg1"/>
                </a:solidFill>
                <a:latin typeface="Twinkl"/>
              </a:rPr>
              <a:t>Here at Jesus’ Baptism at the Jordan river, we see the Trinity all together. God the Father speaks from heaven, God the Son stands in the river and God the Holy Spirit comes down from heaven in the form of a dove. </a:t>
            </a:r>
          </a:p>
          <a:p>
            <a:endParaRPr lang="en-GB" sz="2400" dirty="0">
              <a:solidFill>
                <a:schemeClr val="bg1"/>
              </a:solidFill>
              <a:latin typeface="Twinkl"/>
            </a:endParaRPr>
          </a:p>
          <a:p>
            <a:r>
              <a:rPr lang="en-GB" sz="2400" dirty="0">
                <a:solidFill>
                  <a:srgbClr val="FFC000"/>
                </a:solidFill>
                <a:latin typeface="Twinkl"/>
              </a:rPr>
              <a:t/>
            </a:r>
            <a:br>
              <a:rPr lang="en-GB" sz="2400" dirty="0">
                <a:solidFill>
                  <a:srgbClr val="FFC000"/>
                </a:solidFill>
                <a:latin typeface="Twinkl"/>
              </a:rPr>
            </a:br>
            <a:r>
              <a:rPr lang="en-GB" sz="2400" dirty="0">
                <a:solidFill>
                  <a:srgbClr val="FFC000"/>
                </a:solidFill>
                <a:latin typeface="Twinkl"/>
              </a:rPr>
              <a:t/>
            </a:r>
            <a:br>
              <a:rPr lang="en-GB" sz="2400" dirty="0">
                <a:solidFill>
                  <a:srgbClr val="FFC000"/>
                </a:solidFill>
                <a:latin typeface="Twinkl"/>
              </a:rPr>
            </a:br>
            <a:endParaRPr lang="en-GB" sz="2400" dirty="0">
              <a:solidFill>
                <a:srgbClr val="FFC000"/>
              </a:solidFill>
              <a:latin typeface="Twink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9220" name="Picture 4" descr="Dove, Hand, Trust, God, Pray, Prayer">
            <a:extLst>
              <a:ext uri="{FF2B5EF4-FFF2-40B4-BE49-F238E27FC236}">
                <a16:creationId xmlns:a16="http://schemas.microsoft.com/office/drawing/2014/main" xmlns="" id="{5AF84687-AB86-4D23-9B1F-C696819BC6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1238" y="3415599"/>
            <a:ext cx="2690365" cy="1793577"/>
          </a:xfrm>
          <a:prstGeom prst="rect">
            <a:avLst/>
          </a:prstGeom>
          <a:noFill/>
          <a:ln w="38100">
            <a:solidFill>
              <a:sysClr val="window" lastClr="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0102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A50021"/>
                </a:solidFill>
                <a:latin typeface="Twinkl"/>
              </a:rPr>
              <a:t>Reflect</a:t>
            </a:r>
          </a:p>
        </p:txBody>
      </p:sp>
      <p:sp>
        <p:nvSpPr>
          <p:cNvPr id="2" name="TextBox 1"/>
          <p:cNvSpPr txBox="1"/>
          <p:nvPr/>
        </p:nvSpPr>
        <p:spPr>
          <a:xfrm>
            <a:off x="183288" y="220718"/>
            <a:ext cx="11825423" cy="4708981"/>
          </a:xfrm>
          <a:prstGeom prst="rect">
            <a:avLst/>
          </a:prstGeom>
          <a:noFill/>
        </p:spPr>
        <p:txBody>
          <a:bodyPr wrap="square" rtlCol="0">
            <a:spAutoFit/>
          </a:bodyPr>
          <a:lstStyle/>
          <a:p>
            <a:r>
              <a:rPr lang="en-GB" sz="3600" dirty="0">
                <a:solidFill>
                  <a:schemeClr val="bg1"/>
                </a:solidFill>
                <a:latin typeface="Twinkl"/>
              </a:rPr>
              <a:t>This shows us that God isn’t someone who sits in heaven and watches ‘stuff’ happen on earth. He became fully human so that we can know him more fully. And even though we’re only human he wraps us in the love of the Trinity in God’s love forever.</a:t>
            </a:r>
          </a:p>
          <a:p>
            <a:endParaRPr lang="en-GB" sz="2400" dirty="0">
              <a:solidFill>
                <a:schemeClr val="bg1"/>
              </a:solidFill>
              <a:latin typeface="Twinkl"/>
            </a:endParaRPr>
          </a:p>
          <a:p>
            <a:r>
              <a:rPr lang="en-GB" sz="3200" dirty="0">
                <a:solidFill>
                  <a:srgbClr val="FFC000"/>
                </a:solidFill>
                <a:latin typeface="Twinkl"/>
              </a:rPr>
              <a:t>Do you feel the love of God and others? </a:t>
            </a:r>
          </a:p>
          <a:p>
            <a:r>
              <a:rPr lang="en-GB" sz="3200" dirty="0">
                <a:solidFill>
                  <a:srgbClr val="FFC000"/>
                </a:solidFill>
                <a:latin typeface="Twinkl"/>
              </a:rPr>
              <a:t>When? How?</a:t>
            </a:r>
          </a:p>
          <a:p>
            <a:r>
              <a:rPr lang="en-GB" sz="3200" dirty="0">
                <a:solidFill>
                  <a:srgbClr val="FFC000"/>
                </a:solidFill>
                <a:latin typeface="Twinkl"/>
              </a:rPr>
              <a:t>How can you show God’s love to others?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9218" name="Picture 2" descr="Dove, Cross, Hands, Fire, God, Trinity, Holy, Triune">
            <a:extLst>
              <a:ext uri="{FF2B5EF4-FFF2-40B4-BE49-F238E27FC236}">
                <a16:creationId xmlns:a16="http://schemas.microsoft.com/office/drawing/2014/main" xmlns="" id="{16D14429-9FB3-42AD-A475-8AEE5222B4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9186" y="2995579"/>
            <a:ext cx="3741682" cy="2346346"/>
          </a:xfrm>
          <a:prstGeom prst="rect">
            <a:avLst/>
          </a:prstGeom>
          <a:noFill/>
          <a:ln w="38100">
            <a:solidFill>
              <a:sysClr val="window" lastClr="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0801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BA0A15-2830-4B9C-AF67-180A6513908A}"/>
              </a:ext>
            </a:extLst>
          </p:cNvPr>
          <p:cNvSpPr>
            <a:spLocks noGrp="1"/>
          </p:cNvSpPr>
          <p:nvPr>
            <p:ph type="title"/>
          </p:nvPr>
        </p:nvSpPr>
        <p:spPr/>
        <p:txBody>
          <a:bodyPr/>
          <a:lstStyle/>
          <a:p>
            <a:endParaRPr lang="en-GB"/>
          </a:p>
        </p:txBody>
      </p:sp>
      <p:pic>
        <p:nvPicPr>
          <p:cNvPr id="4" name="Picture 2" descr="Cross, Jesus, Believe, Church, Religion, Christ">
            <a:extLst>
              <a:ext uri="{FF2B5EF4-FFF2-40B4-BE49-F238E27FC236}">
                <a16:creationId xmlns:a16="http://schemas.microsoft.com/office/drawing/2014/main" xmlns="" id="{56B0B832-7E5E-43C4-9DC8-D02301B4B62C}"/>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1180226"/>
            <a:ext cx="12191999" cy="8140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4514BBED-7E8A-4D78-8A5F-BC531A35574F}"/>
              </a:ext>
            </a:extLst>
          </p:cNvPr>
          <p:cNvSpPr txBox="1"/>
          <p:nvPr/>
        </p:nvSpPr>
        <p:spPr>
          <a:xfrm>
            <a:off x="380999" y="113505"/>
            <a:ext cx="3160853" cy="2308324"/>
          </a:xfrm>
          <a:prstGeom prst="rect">
            <a:avLst/>
          </a:prstGeom>
          <a:noFill/>
        </p:spPr>
        <p:txBody>
          <a:bodyPr wrap="square" rtlCol="0">
            <a:spAutoFit/>
          </a:bodyPr>
          <a:lstStyle/>
          <a:p>
            <a:pPr algn="ctr"/>
            <a:r>
              <a:rPr lang="en-GB" sz="7200" dirty="0">
                <a:solidFill>
                  <a:schemeClr val="bg1"/>
                </a:solidFill>
                <a:latin typeface="Twinkl"/>
              </a:rPr>
              <a:t>Let us pray</a:t>
            </a:r>
          </a:p>
        </p:txBody>
      </p:sp>
    </p:spTree>
    <p:extLst>
      <p:ext uri="{BB962C8B-B14F-4D97-AF65-F5344CB8AC3E}">
        <p14:creationId xmlns:p14="http://schemas.microsoft.com/office/powerpoint/2010/main" val="37867954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Twinkl"/>
            </a:endParaRPr>
          </a:p>
        </p:txBody>
      </p:sp>
      <p:sp>
        <p:nvSpPr>
          <p:cNvPr id="5" name="TextBox 4"/>
          <p:cNvSpPr txBox="1"/>
          <p:nvPr/>
        </p:nvSpPr>
        <p:spPr>
          <a:xfrm>
            <a:off x="252249" y="283710"/>
            <a:ext cx="11687502" cy="7478970"/>
          </a:xfrm>
          <a:prstGeom prst="rect">
            <a:avLst/>
          </a:prstGeom>
          <a:noFill/>
        </p:spPr>
        <p:txBody>
          <a:bodyPr wrap="square" rtlCol="0">
            <a:spAutoFit/>
          </a:bodyPr>
          <a:lstStyle/>
          <a:p>
            <a:r>
              <a:rPr lang="en-GB" sz="2400" i="1" dirty="0">
                <a:solidFill>
                  <a:schemeClr val="bg1"/>
                </a:solidFill>
                <a:latin typeface="Twinkl"/>
              </a:rPr>
              <a:t> </a:t>
            </a:r>
            <a:endParaRPr lang="en-GB" sz="2400" dirty="0">
              <a:solidFill>
                <a:schemeClr val="bg1"/>
              </a:solidFill>
              <a:latin typeface="Twinkl"/>
            </a:endParaRPr>
          </a:p>
          <a:p>
            <a:r>
              <a:rPr lang="en-GB" sz="4000" dirty="0">
                <a:solidFill>
                  <a:srgbClr val="FFC000"/>
                </a:solidFill>
                <a:latin typeface="Twinkl"/>
              </a:rPr>
              <a:t>Loving God, you call us by our name and we are your children. Help us to share your message of love and hope with others, and to make the world a fairer place for all to live. Amen. </a:t>
            </a:r>
          </a:p>
          <a:p>
            <a:pPr algn="ctr"/>
            <a:endParaRPr lang="en-GB" sz="2400" i="1" dirty="0">
              <a:solidFill>
                <a:schemeClr val="bg1"/>
              </a:solidFill>
              <a:latin typeface="Twinkl"/>
            </a:endParaRPr>
          </a:p>
          <a:p>
            <a:pPr algn="ctr"/>
            <a:endParaRPr lang="en-GB" sz="2400" i="1" dirty="0">
              <a:solidFill>
                <a:schemeClr val="bg1"/>
              </a:solidFill>
              <a:latin typeface="Twinkl"/>
            </a:endParaRPr>
          </a:p>
          <a:p>
            <a:pPr algn="ctr"/>
            <a:r>
              <a:rPr lang="en-GB" sz="2400" i="1" dirty="0">
                <a:solidFill>
                  <a:schemeClr val="bg1"/>
                </a:solidFill>
                <a:latin typeface="Twinkl"/>
              </a:rPr>
              <a:t>(CAFOD’s Children’s Liturgy prayers for the Baptism of the Lord Year B)</a:t>
            </a:r>
          </a:p>
          <a:p>
            <a:pPr algn="ctr"/>
            <a:endParaRPr lang="en-GB" sz="4000" dirty="0">
              <a:solidFill>
                <a:schemeClr val="bg1"/>
              </a:solidFill>
              <a:latin typeface="Twinkl"/>
            </a:endParaRPr>
          </a:p>
          <a:p>
            <a:pPr algn="ctr"/>
            <a:endParaRPr lang="en-GB" sz="4000" dirty="0">
              <a:solidFill>
                <a:schemeClr val="bg1"/>
              </a:solidFill>
              <a:latin typeface="Twinkl"/>
            </a:endParaRPr>
          </a:p>
          <a:p>
            <a:pPr algn="ctr"/>
            <a:r>
              <a:rPr lang="en-GB" sz="7200" dirty="0">
                <a:solidFill>
                  <a:srgbClr val="A50021"/>
                </a:solidFill>
                <a:latin typeface="Twinkl"/>
              </a:rPr>
              <a:t>Let us pray</a:t>
            </a:r>
            <a:endParaRPr lang="en-GB" sz="7200" dirty="0">
              <a:solidFill>
                <a:schemeClr val="bg1"/>
              </a:solidFill>
              <a:latin typeface="Twinkl"/>
            </a:endParaRPr>
          </a:p>
          <a:p>
            <a:pPr algn="r"/>
            <a:endParaRPr lang="en-GB" sz="4000" dirty="0">
              <a:solidFill>
                <a:schemeClr val="bg1"/>
              </a:solidFill>
              <a:latin typeface="Twinkl"/>
            </a:endParaRPr>
          </a:p>
          <a:p>
            <a:pPr marL="457200" indent="-457200">
              <a:buFont typeface="Arial" panose="020B0604020202020204" pitchFamily="34" charset="0"/>
              <a:buChar char="•"/>
            </a:pPr>
            <a:endParaRPr lang="en-GB" sz="3200" dirty="0">
              <a:solidFill>
                <a:schemeClr val="bg1"/>
              </a:solidFill>
              <a:latin typeface="Twink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6944194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009999"/>
                </a:solidFill>
                <a:latin typeface="Twinkl"/>
              </a:rPr>
              <a:t>     </a:t>
            </a:r>
            <a:r>
              <a:rPr lang="en-GB" sz="8000" dirty="0">
                <a:solidFill>
                  <a:srgbClr val="A50021"/>
                </a:solidFill>
                <a:latin typeface="Twinkl"/>
              </a:rPr>
              <a:t>Mission</a:t>
            </a:r>
          </a:p>
        </p:txBody>
      </p:sp>
      <p:sp>
        <p:nvSpPr>
          <p:cNvPr id="5" name="TextBox 4"/>
          <p:cNvSpPr txBox="1"/>
          <p:nvPr/>
        </p:nvSpPr>
        <p:spPr>
          <a:xfrm>
            <a:off x="-1" y="0"/>
            <a:ext cx="12191999" cy="2308324"/>
          </a:xfrm>
          <a:prstGeom prst="rect">
            <a:avLst/>
          </a:prstGeom>
          <a:noFill/>
        </p:spPr>
        <p:txBody>
          <a:bodyPr wrap="square" rtlCol="0">
            <a:spAutoFit/>
          </a:bodyPr>
          <a:lstStyle/>
          <a:p>
            <a:pPr algn="ctr"/>
            <a:r>
              <a:rPr lang="en-GB" sz="7200" dirty="0">
                <a:solidFill>
                  <a:schemeClr val="bg1"/>
                </a:solidFill>
                <a:latin typeface="Twinkl"/>
              </a:rPr>
              <a:t> </a:t>
            </a:r>
            <a:endParaRPr lang="en-GB" sz="4000" dirty="0">
              <a:solidFill>
                <a:schemeClr val="bg1"/>
              </a:solidFill>
              <a:latin typeface="Twinkl"/>
            </a:endParaRPr>
          </a:p>
          <a:p>
            <a:endParaRPr lang="en-GB" sz="4000" dirty="0">
              <a:solidFill>
                <a:schemeClr val="bg1"/>
              </a:solidFill>
              <a:latin typeface="Twinkl"/>
            </a:endParaRPr>
          </a:p>
          <a:p>
            <a:pPr marL="457200" indent="-457200">
              <a:buFont typeface="Arial" panose="020B0604020202020204" pitchFamily="34" charset="0"/>
              <a:buChar char="•"/>
            </a:pPr>
            <a:endParaRPr lang="en-GB" sz="3200" dirty="0">
              <a:solidFill>
                <a:schemeClr val="bg1"/>
              </a:solidFill>
              <a:latin typeface="Twink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2" name="TextBox 1">
            <a:extLst>
              <a:ext uri="{FF2B5EF4-FFF2-40B4-BE49-F238E27FC236}">
                <a16:creationId xmlns:a16="http://schemas.microsoft.com/office/drawing/2014/main" xmlns="" id="{14F61101-E2D9-44F0-A89C-44A72A3F4AAB}"/>
              </a:ext>
            </a:extLst>
          </p:cNvPr>
          <p:cNvSpPr txBox="1"/>
          <p:nvPr/>
        </p:nvSpPr>
        <p:spPr>
          <a:xfrm>
            <a:off x="662152" y="630621"/>
            <a:ext cx="6989379" cy="4401205"/>
          </a:xfrm>
          <a:prstGeom prst="rect">
            <a:avLst/>
          </a:prstGeom>
          <a:noFill/>
        </p:spPr>
        <p:txBody>
          <a:bodyPr wrap="square" rtlCol="0">
            <a:spAutoFit/>
          </a:bodyPr>
          <a:lstStyle/>
          <a:p>
            <a:r>
              <a:rPr lang="en-GB" sz="4000" dirty="0">
                <a:solidFill>
                  <a:schemeClr val="bg1"/>
                </a:solidFill>
                <a:latin typeface="Twinkl"/>
              </a:rPr>
              <a:t>Pray for those who need hope and a light in the darkness at this time.</a:t>
            </a:r>
          </a:p>
          <a:p>
            <a:endParaRPr lang="en-GB" sz="4000" dirty="0">
              <a:solidFill>
                <a:schemeClr val="bg1"/>
              </a:solidFill>
              <a:latin typeface="Twinkl"/>
            </a:endParaRPr>
          </a:p>
          <a:p>
            <a:r>
              <a:rPr lang="en-GB" sz="4000" dirty="0">
                <a:solidFill>
                  <a:schemeClr val="bg1"/>
                </a:solidFill>
                <a:latin typeface="Twinkl"/>
              </a:rPr>
              <a:t>Do some kind actions and say kind words to bring light into your home.</a:t>
            </a:r>
          </a:p>
        </p:txBody>
      </p:sp>
      <p:pic>
        <p:nvPicPr>
          <p:cNvPr id="10242" name="Picture 2" descr="Tealight, Light, Prayer, Candlelight, Flame, Meditation">
            <a:extLst>
              <a:ext uri="{FF2B5EF4-FFF2-40B4-BE49-F238E27FC236}">
                <a16:creationId xmlns:a16="http://schemas.microsoft.com/office/drawing/2014/main" xmlns="" id="{F951F6ED-44D4-49DC-ABCC-DDCAAAFDF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181" y="0"/>
            <a:ext cx="4087817"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4528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178" y="339528"/>
            <a:ext cx="10515600" cy="2835316"/>
          </a:xfrm>
        </p:spPr>
        <p:txBody>
          <a:bodyPr>
            <a:normAutofit/>
          </a:bodyPr>
          <a:lstStyle/>
          <a:p>
            <a:pPr marL="0" indent="0" algn="ctr">
              <a:buNone/>
            </a:pPr>
            <a:r>
              <a:rPr lang="en-US" sz="4000" dirty="0" smtClean="0">
                <a:solidFill>
                  <a:schemeClr val="bg1"/>
                </a:solidFill>
              </a:rPr>
              <a:t>Create a piece of artwork to celebrate the Baptism of Jesus.  You can use the template provided or you can create your own piece of artwork.</a:t>
            </a:r>
            <a:endParaRPr lang="en-US" sz="4000" dirty="0">
              <a:solidFill>
                <a:schemeClr val="bg1"/>
              </a:solidFill>
            </a:endParaRPr>
          </a:p>
        </p:txBody>
      </p:sp>
      <p:pic>
        <p:nvPicPr>
          <p:cNvPr id="4" name="Picture 3" descr="Jesus' Baptism Colouring PD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221" y="2722832"/>
            <a:ext cx="2744311" cy="3883546"/>
          </a:xfrm>
          <a:prstGeom prst="rect">
            <a:avLst/>
          </a:prstGeom>
        </p:spPr>
      </p:pic>
    </p:spTree>
    <p:extLst>
      <p:ext uri="{BB962C8B-B14F-4D97-AF65-F5344CB8AC3E}">
        <p14:creationId xmlns:p14="http://schemas.microsoft.com/office/powerpoint/2010/main" val="612034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2998</TotalTime>
  <Words>265</Words>
  <Application>Microsoft Macintosh PowerPoint</Application>
  <PresentationFormat>Custom</PresentationFormat>
  <Paragraphs>39</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Sarah Woodhouse</cp:lastModifiedBy>
  <cp:revision>122</cp:revision>
  <dcterms:created xsi:type="dcterms:W3CDTF">2020-10-07T15:56:12Z</dcterms:created>
  <dcterms:modified xsi:type="dcterms:W3CDTF">2021-01-08T21:11:36Z</dcterms:modified>
</cp:coreProperties>
</file>