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298" r:id="rId13"/>
    <p:sldId id="307" r:id="rId14"/>
    <p:sldId id="299" r:id="rId15"/>
    <p:sldId id="300" r:id="rId16"/>
    <p:sldId id="308" r:id="rId17"/>
    <p:sldId id="304" r:id="rId18"/>
    <p:sldId id="310" r:id="rId19"/>
    <p:sldId id="301" r:id="rId20"/>
    <p:sldId id="309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54" y="2474893"/>
            <a:ext cx="671227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43" y="2216014"/>
            <a:ext cx="1001537" cy="89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78" y="1367279"/>
            <a:ext cx="1001537" cy="998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05" y="1538752"/>
            <a:ext cx="892336" cy="786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07" y="1950769"/>
            <a:ext cx="892336" cy="786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51" y="2216014"/>
            <a:ext cx="1041724" cy="957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43" y="1778676"/>
            <a:ext cx="1026135" cy="1022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708" y="4373040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£2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6866" y="4373039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66p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much does Whitney have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1" y="878387"/>
            <a:ext cx="1375243" cy="16959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4668" y="5065152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£2 and 66p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0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6841 0.1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9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437 0.25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10972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04288 0.314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2691 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15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6527 0.241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343" y="520053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187" y="53432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00" y="4373038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£7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6866" y="4373039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34p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much does Rosie have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" y="832169"/>
            <a:ext cx="1395823" cy="1533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7" y="2317349"/>
            <a:ext cx="948762" cy="938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6" y="1761938"/>
            <a:ext cx="1064869" cy="1207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28" y="1085802"/>
            <a:ext cx="984862" cy="877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02" y="1689646"/>
            <a:ext cx="1757772" cy="9019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5" y="2503439"/>
            <a:ext cx="984862" cy="877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4" y="2665387"/>
            <a:ext cx="984862" cy="8774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7" y="1436546"/>
            <a:ext cx="948762" cy="9388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4668" y="5065152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Rosie has £7 and 34p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3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1389 0.1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88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9601 0.23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1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1355 0.35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79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9236 0.27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135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1285 0.15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76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1441 0.1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0001 0.3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1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99" y="43849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4443" y="58118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2491320" y="1376638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361310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1727" y="2958098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68141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5114" y="2958098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14" y="2958098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>
            <a:off x="3388383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26517" y="2958098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17" y="2958098"/>
                <a:ext cx="1375154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43547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2991" y="2974677"/>
                <a:ext cx="1987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91" y="2974677"/>
                <a:ext cx="1987538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63477" y="2987838"/>
                <a:ext cx="1987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63p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7" y="2987838"/>
                <a:ext cx="1987538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24" grpId="0" animBg="1"/>
      <p:bldP spid="6" grpId="0"/>
      <p:bldP spid="28" grpId="0"/>
      <p:bldP spid="30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501373" y="1200275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68141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78025" y="1355477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39314" y="2961191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14" y="2961191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37874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3576" y="2977770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61p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76" y="2977770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26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456901" y="1282010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60255" y="1321049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37874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53p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49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5482346" y="1200276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320316" y="1321992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352265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13p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11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314841" y="1392419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53943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43780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80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352265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18042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62p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2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40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61045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Count the money.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43" y="862924"/>
            <a:ext cx="6550451" cy="51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3" y="857462"/>
            <a:ext cx="6550451" cy="516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633" y="2442989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37p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1965" y="1314995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80p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7067" y="3766011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6016" y="4997354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550" y="334776"/>
            <a:ext cx="7497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Count the money.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8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6" y="4752605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31" y="-15810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5136146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1" y="5146106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2" y="4576572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6" y="4582702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08" y="5195930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9866" y="846951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493" y="2623099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7512" y="32951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6" y="4752605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31" y="-15810"/>
            <a:ext cx="527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5136146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1" y="5146106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2" y="4576572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6" y="4582702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08" y="5195930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0406" y="843489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320364" y="771413"/>
            <a:ext cx="1677037" cy="2810289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687175" y="985367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481837" y="4642872"/>
            <a:ext cx="543587" cy="535115"/>
          </a:xfrm>
          <a:prstGeom prst="plus">
            <a:avLst>
              <a:gd name="adj" fmla="val 380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7382607" y="4822103"/>
            <a:ext cx="543587" cy="535115"/>
          </a:xfrm>
          <a:prstGeom prst="plus">
            <a:avLst>
              <a:gd name="adj" fmla="val 38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732066" y="1421646"/>
            <a:ext cx="285775" cy="535711"/>
          </a:xfrm>
          <a:prstGeom prst="corner">
            <a:avLst>
              <a:gd name="adj1" fmla="val 40283"/>
              <a:gd name="adj2" fmla="val 3770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805314" y="2352888"/>
            <a:ext cx="3028150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705639" y="2739413"/>
            <a:ext cx="285775" cy="535711"/>
          </a:xfrm>
          <a:prstGeom prst="corner">
            <a:avLst>
              <a:gd name="adj1" fmla="val 41646"/>
              <a:gd name="adj2" fmla="val 3795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2" y="1353675"/>
            <a:ext cx="951709" cy="94821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01" y="3983700"/>
            <a:ext cx="1026792" cy="116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82" y="52079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626" y="53506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295384"/>
            <a:ext cx="79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Who has the most money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?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Who has the </a:t>
            </a:r>
            <a:r>
              <a:rPr lang="en-GB" sz="2800" dirty="0" err="1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east?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00" y="1353675"/>
            <a:ext cx="951709" cy="948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98" y="1327433"/>
            <a:ext cx="1000694" cy="10006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89" y="1353675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42" y="1353675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31" y="1353675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3" y="1353675"/>
            <a:ext cx="951709" cy="9482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56" y="2583712"/>
            <a:ext cx="1119843" cy="111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8" y="2725625"/>
            <a:ext cx="997741" cy="917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1" y="2610732"/>
            <a:ext cx="997741" cy="987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19" y="2660645"/>
            <a:ext cx="997741" cy="9977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2" y="4140504"/>
            <a:ext cx="965511" cy="8507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1" y="4025380"/>
            <a:ext cx="1026792" cy="1164337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35" y="1353675"/>
            <a:ext cx="1159214" cy="846617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103" y="2683402"/>
            <a:ext cx="1211895" cy="885092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386" y="4070551"/>
            <a:ext cx="1325711" cy="9682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23602" y="161528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990799" y="2696392"/>
            <a:ext cx="528424" cy="93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264583" y="2805649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397900" y="2702592"/>
            <a:ext cx="383907" cy="875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69531" y="2870629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99702" y="4293049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204767" y="3995330"/>
            <a:ext cx="639063" cy="1132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95400" y="4096897"/>
            <a:ext cx="529725" cy="951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11917" y="4172085"/>
            <a:ext cx="401929" cy="801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22774" y="303731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73p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74631" y="2119393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74631" y="3466012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Amir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05365" y="4932504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3579" y="5582467"/>
            <a:ext cx="747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Mo has the most money. Jack has the least.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017768" y="1529006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4163076" y="1518728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>
            <a:off x="5313746" y="1518727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  <p:bldP spid="63" grpId="0"/>
      <p:bldP spid="71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82" y="52079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626" y="53506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323500"/>
            <a:ext cx="6620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Whitney is making 50p using only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silver coins.	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1" y="4526578"/>
            <a:ext cx="1375243" cy="16959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49122" y="4370333"/>
            <a:ext cx="3647175" cy="1208244"/>
            <a:chOff x="3523360" y="2193062"/>
            <a:chExt cx="3135654" cy="1208244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3398"/>
                <a:gd name="adj2" fmla="val 6237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There are lots of different ways to do this.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2" y="1313083"/>
            <a:ext cx="1123157" cy="1119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3" y="2461139"/>
            <a:ext cx="951709" cy="9482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47" y="1313083"/>
            <a:ext cx="1038769" cy="925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0" y="2887887"/>
            <a:ext cx="1000694" cy="1000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15" y="1320998"/>
            <a:ext cx="1038769" cy="925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83" y="1328913"/>
            <a:ext cx="1038769" cy="925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51" y="1336828"/>
            <a:ext cx="1038769" cy="925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19" y="1344743"/>
            <a:ext cx="1038769" cy="925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8" y="2892494"/>
            <a:ext cx="1000694" cy="1000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5" y="2946595"/>
            <a:ext cx="1038769" cy="9255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5" y="2461139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7" y="2461139"/>
            <a:ext cx="951709" cy="9482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9" y="2461139"/>
            <a:ext cx="951709" cy="948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1" y="2461139"/>
            <a:ext cx="951709" cy="9482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3" y="2991949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5" y="2991949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7" y="2991949"/>
            <a:ext cx="951709" cy="948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9" y="2991949"/>
            <a:ext cx="951709" cy="9482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1" y="2991949"/>
            <a:ext cx="951709" cy="94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2.5|8.3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0.6|0.5|0.5|0.7|0.7|0.6|0.7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9|1.1|0.6|0.9|0.6|0.8|0.8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|0.8|0.8|0.5|1.1|0.6|0.8|0.7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6.8|1|3.5|5.6|3.9|4.6|8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2|3.9|8.9|1.1|0.7|0.7|0.8|1.1|1.4|6.6|5.4|1|0.6|0.8|14.3|2.3|3.7|3.5|1.7|11.5|2.1|3.5|1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8|5|5.4|3|4.3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3|1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|2.8|6.1|3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4|2.6|2.2|6.5|0.8|0.8|0.7|0.8|0.7|0.7|0.8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|0.8|0.8|0.5|1.1|0.6|1.1|1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22d4c35-b548-4432-90ae-af4376e1c4b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14186</TotalTime>
  <Words>355</Words>
  <Application>Microsoft Macintosh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218</cp:revision>
  <dcterms:created xsi:type="dcterms:W3CDTF">2019-07-05T11:02:13Z</dcterms:created>
  <dcterms:modified xsi:type="dcterms:W3CDTF">2021-02-08T15:26:53Z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