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81"/>
  </p:normalViewPr>
  <p:slideViewPr>
    <p:cSldViewPr snapToGrid="0" snapToObjects="1">
      <p:cViewPr varScale="1">
        <p:scale>
          <a:sx n="107" d="100"/>
          <a:sy n="107" d="100"/>
        </p:scale>
        <p:origin x="176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aperBackingColor.jpg"/>
          <p:cNvPicPr>
            <a:picLocks noChangeAspect="1"/>
          </p:cNvPicPr>
          <p:nvPr/>
        </p:nvPicPr>
        <p:blipFill>
          <a:blip r:embed="rId2"/>
          <a:srcRect l="469" t="13915"/>
          <a:stretch>
            <a:fillRect/>
          </a:stretch>
        </p:blipFill>
        <p:spPr>
          <a:xfrm>
            <a:off x="1613903" y="699248"/>
            <a:ext cx="5916194" cy="3837694"/>
          </a:xfrm>
          <a:prstGeom prst="rect">
            <a:avLst/>
          </a:prstGeom>
          <a:solidFill>
            <a:srgbClr val="FFFFFF">
              <a:shade val="85000"/>
            </a:srgbClr>
          </a:solidFill>
          <a:ln w="22225" cap="sq">
            <a:solidFill>
              <a:srgbClr val="FDFDFD"/>
            </a:solidFill>
            <a:miter lim="800000"/>
          </a:ln>
          <a:effectLst>
            <a:outerShdw blurRad="57150" dist="37500" dir="7560000" sy="98000" kx="80000" ky="63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t>2/2/21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9569" y="1143000"/>
            <a:ext cx="5724862" cy="1846961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69" y="2994212"/>
            <a:ext cx="5724862" cy="1007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0"/>
              </a:spcBef>
              <a:buSzPct val="90000"/>
              <a:buFont typeface="Wingdings" pitchFamily="2" charset="2"/>
              <a:buNone/>
              <a:defRPr sz="2000" kern="120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flash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t>2/2/21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flash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t>2/2/21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flash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363" y="1143000"/>
            <a:ext cx="3807662" cy="1341344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199" y="605118"/>
            <a:ext cx="3776472" cy="556549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763" indent="-344488">
              <a:defRPr sz="2000"/>
            </a:lvl7pPr>
            <a:lvl8pPr marL="2290763" indent="-344488">
              <a:defRPr sz="2000"/>
            </a:lvl8pPr>
            <a:lvl9pPr marL="2290763" indent="-344488"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0363" y="2618815"/>
            <a:ext cx="3807662" cy="3133164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t>2/2/21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flash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t>2/2/21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pictureCaptionBacking.png"/>
          <p:cNvPicPr>
            <a:picLocks noChangeAspect="1"/>
          </p:cNvPicPr>
          <p:nvPr/>
        </p:nvPicPr>
        <p:blipFill>
          <a:blip r:embed="rId2"/>
          <a:srcRect l="52272" t="8889" r="5152" b="16566"/>
          <a:stretch>
            <a:fillRect/>
          </a:stretch>
        </p:blipFill>
        <p:spPr>
          <a:xfrm>
            <a:off x="4594412" y="663388"/>
            <a:ext cx="3893127" cy="5112327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25487" y="1143000"/>
            <a:ext cx="3792537" cy="1341344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725487" y="2618815"/>
            <a:ext cx="3792537" cy="3133164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29938" y="864971"/>
            <a:ext cx="3422075" cy="47091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Drag picture to placeholder or click icon to add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flash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487" y="462896"/>
            <a:ext cx="7718425" cy="828021"/>
          </a:xfrm>
        </p:spPr>
        <p:txBody>
          <a:bodyPr/>
          <a:lstStyle/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5489" y="1598613"/>
            <a:ext cx="7718424" cy="45720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t>2/2/21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flash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685801"/>
            <a:ext cx="1066800" cy="5484812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5488" y="685757"/>
            <a:ext cx="6437312" cy="5482221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t>2/2/21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flash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t>2/2/21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flash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hotoBacking-r.png"/>
          <p:cNvPicPr>
            <a:picLocks noChangeAspect="1"/>
          </p:cNvPicPr>
          <p:nvPr/>
        </p:nvPicPr>
        <p:blipFill>
          <a:blip r:embed="rId2"/>
          <a:srcRect l="17353" t="9412" r="17500" b="32353"/>
          <a:stretch>
            <a:fillRect/>
          </a:stretch>
        </p:blipFill>
        <p:spPr>
          <a:xfrm>
            <a:off x="1586753" y="645459"/>
            <a:ext cx="5957047" cy="399377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24600"/>
            <a:ext cx="2133600" cy="273050"/>
          </a:xfrm>
        </p:spPr>
        <p:txBody>
          <a:bodyPr/>
          <a:lstStyle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A6BE1EF4-31ED-45C2-AC47-F2718A41336B}" type="datetimeFigureOut">
              <a:rPr lang="en-US" smtClean="0"/>
              <a:t>2/2/21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273050"/>
          </a:xfrm>
        </p:spPr>
        <p:txBody>
          <a:bodyPr/>
          <a:lstStyle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2133600" cy="273050"/>
          </a:xfrm>
        </p:spPr>
        <p:txBody>
          <a:bodyPr/>
          <a:lstStyle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4435" y="4953000"/>
            <a:ext cx="8095130" cy="857250"/>
          </a:xfrm>
        </p:spPr>
        <p:txBody>
          <a:bodyPr anchor="b" anchorCtr="0">
            <a:noAutofit/>
          </a:bodyPr>
          <a:lstStyle>
            <a:lvl1pPr>
              <a:defRPr sz="54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4435" y="5791200"/>
            <a:ext cx="8095130" cy="5072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764792" y="804672"/>
            <a:ext cx="5638800" cy="3657600"/>
          </a:xfrm>
        </p:spPr>
        <p:txBody>
          <a:bodyPr/>
          <a:lstStyle>
            <a:lvl1pPr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GB"/>
              <a:t>Drag picture to placeholder or click icon to add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flash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818" y="2514600"/>
            <a:ext cx="8162365" cy="914400"/>
          </a:xfrm>
        </p:spPr>
        <p:txBody>
          <a:bodyPr anchor="b" anchorCtr="0"/>
          <a:lstStyle>
            <a:lvl1pPr algn="ctr">
              <a:defRPr sz="5400" b="0" cap="none" baseline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0818" y="3429000"/>
            <a:ext cx="8162365" cy="701000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A6BE1EF4-31ED-45C2-AC47-F2718A41336B}" type="datetimeFigureOut">
              <a:rPr lang="en-US" smtClean="0"/>
              <a:t>2/2/21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flash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3776472" cy="45838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6753"/>
            <a:ext cx="3776472" cy="45838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t>2/2/21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flash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3900" y="1598613"/>
            <a:ext cx="3773488" cy="427877"/>
          </a:xfrm>
        </p:spPr>
        <p:txBody>
          <a:bodyPr anchor="b">
            <a:norm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3900" y="2174875"/>
            <a:ext cx="3773488" cy="3997325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98613"/>
            <a:ext cx="3776472" cy="427877"/>
          </a:xfrm>
        </p:spPr>
        <p:txBody>
          <a:bodyPr anchor="b">
            <a:norm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3776472" cy="3997325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t>2/2/21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flash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7707406" cy="223113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t>2/2/21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23900" y="3914170"/>
            <a:ext cx="7707406" cy="223113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flash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3776472" cy="45838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t>2/2/21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6753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4648200" y="3913094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flash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t>2/2/21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6753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23900" y="3913094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4648200" y="3913094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flash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6141" y="314979"/>
            <a:ext cx="769171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t>Click to edit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6141" y="1586753"/>
            <a:ext cx="7691719" cy="4571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6BE1EF4-31ED-45C2-AC47-F2718A41336B}" type="datetimeFigureOut">
              <a:rPr lang="en-US" smtClean="0"/>
              <a:t>2/2/21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flash/>
      </p:transition>
    </mc:Choice>
    <mc:Fallback xmlns="">
      <p:transition xmlns:p14="http://schemas.microsoft.com/office/powerpoint/2010/main"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400"/>
        </a:spcBef>
        <a:buSzPct val="90000"/>
        <a:buFont typeface="Wingdings" pitchFamily="2" charset="2"/>
        <a:buChar char="v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2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63650" indent="-349250" algn="l" defTabSz="914400" rtl="0" eaLnBrk="1" latinLnBrk="0" hangingPunct="1">
        <a:spcBef>
          <a:spcPts val="1200"/>
        </a:spcBef>
        <a:buSzPct val="90000"/>
        <a:buFont typeface="Wingdings" pitchFamily="2" charset="2"/>
        <a:buChar char="v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336550" algn="l" defTabSz="914400" rtl="0" eaLnBrk="1" latinLnBrk="0" hangingPunct="1">
        <a:spcBef>
          <a:spcPts val="12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946275" indent="-346075" algn="l" defTabSz="914400" rtl="0" eaLnBrk="1" latinLnBrk="0" hangingPunct="1">
        <a:spcBef>
          <a:spcPts val="1200"/>
        </a:spcBef>
        <a:buSzPct val="90000"/>
        <a:buFont typeface="Wingdings" pitchFamily="2" charset="2"/>
        <a:buChar char="v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 typeface="Wingdings" pitchFamily="2" charset="2"/>
        <a:buChar char="v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 typeface="Wingdings" pitchFamily="2" charset="2"/>
        <a:buChar char="v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7200" dirty="0">
                <a:latin typeface="+mn-lt"/>
              </a:rPr>
              <a:t>The Gloria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i="1" dirty="0"/>
              <a:t>Glory to God in the highest</a:t>
            </a:r>
          </a:p>
        </p:txBody>
      </p:sp>
    </p:spTree>
    <p:extLst>
      <p:ext uri="{BB962C8B-B14F-4D97-AF65-F5344CB8AC3E}">
        <p14:creationId xmlns:p14="http://schemas.microsoft.com/office/powerpoint/2010/main" val="4035100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9000">
              <a:schemeClr val="tx1"/>
            </a:gs>
            <a:gs pos="0">
              <a:srgbClr val="FFFFFF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916" t="5721" r="5258" b="5608"/>
          <a:stretch/>
        </p:blipFill>
        <p:spPr>
          <a:xfrm>
            <a:off x="2612203" y="281691"/>
            <a:ext cx="3950813" cy="3943931"/>
          </a:xfrm>
          <a:prstGeom prst="ellipse">
            <a:avLst/>
          </a:prstGeom>
          <a:ln w="63500" cap="rnd">
            <a:noFill/>
          </a:ln>
          <a:effectLst>
            <a:glow rad="1905000">
              <a:schemeClr val="accent3">
                <a:satMod val="175000"/>
                <a:alpha val="70000"/>
              </a:schemeClr>
            </a:glow>
            <a:softEdge rad="787400"/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361371" y="4374134"/>
            <a:ext cx="8414803" cy="226728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 anchor="ctr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latin typeface="Century Gothic"/>
                <a:cs typeface="Century Gothic"/>
              </a:rPr>
              <a:t>Glory to God in the highest,</a:t>
            </a:r>
          </a:p>
          <a:p>
            <a:pPr algn="ctr">
              <a:lnSpc>
                <a:spcPct val="150000"/>
              </a:lnSpc>
            </a:pPr>
            <a:r>
              <a:rPr lang="en-US" sz="3200" b="1" dirty="0">
                <a:latin typeface="Century Gothic"/>
                <a:cs typeface="Century Gothic"/>
              </a:rPr>
              <a:t>And on earth peace to people of good will.</a:t>
            </a:r>
          </a:p>
        </p:txBody>
      </p:sp>
    </p:spTree>
    <p:extLst>
      <p:ext uri="{BB962C8B-B14F-4D97-AF65-F5344CB8AC3E}">
        <p14:creationId xmlns:p14="http://schemas.microsoft.com/office/powerpoint/2010/main" val="3705710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flas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urch's Story 3  Pg 96d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36" t="12243" r="17347"/>
          <a:stretch/>
        </p:blipFill>
        <p:spPr>
          <a:xfrm>
            <a:off x="4672300" y="123893"/>
            <a:ext cx="4389397" cy="66179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44" y="123893"/>
            <a:ext cx="4564856" cy="66179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2250831" y="1160037"/>
            <a:ext cx="4388088" cy="4720522"/>
          </a:xfrm>
          <a:prstGeom prst="rect">
            <a:avLst/>
          </a:prstGeom>
          <a:solidFill>
            <a:schemeClr val="lt1">
              <a:alpha val="78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latin typeface="Century Gothic"/>
                <a:cs typeface="Century Gothic"/>
              </a:rPr>
              <a:t>We praise you,</a:t>
            </a:r>
          </a:p>
          <a:p>
            <a:pPr algn="ctr">
              <a:lnSpc>
                <a:spcPct val="150000"/>
              </a:lnSpc>
            </a:pPr>
            <a:r>
              <a:rPr lang="en-US" sz="2400" b="1" dirty="0">
                <a:latin typeface="Century Gothic"/>
                <a:cs typeface="Century Gothic"/>
              </a:rPr>
              <a:t>We bless you,</a:t>
            </a:r>
          </a:p>
          <a:p>
            <a:pPr algn="ctr">
              <a:lnSpc>
                <a:spcPct val="150000"/>
              </a:lnSpc>
            </a:pPr>
            <a:r>
              <a:rPr lang="en-US" sz="2400" b="1" dirty="0">
                <a:latin typeface="Century Gothic"/>
                <a:cs typeface="Century Gothic"/>
              </a:rPr>
              <a:t>We adore you,</a:t>
            </a:r>
          </a:p>
          <a:p>
            <a:pPr algn="ctr">
              <a:lnSpc>
                <a:spcPct val="150000"/>
              </a:lnSpc>
            </a:pPr>
            <a:r>
              <a:rPr lang="en-US" sz="2400" b="1" dirty="0">
                <a:latin typeface="Century Gothic"/>
                <a:cs typeface="Century Gothic"/>
              </a:rPr>
              <a:t>We glorify you,</a:t>
            </a:r>
          </a:p>
          <a:p>
            <a:pPr algn="ctr">
              <a:lnSpc>
                <a:spcPct val="150000"/>
              </a:lnSpc>
            </a:pPr>
            <a:r>
              <a:rPr lang="en-US" sz="2400" b="1" dirty="0">
                <a:latin typeface="Century Gothic"/>
                <a:cs typeface="Century Gothic"/>
              </a:rPr>
              <a:t>We give thanks for your great glory,</a:t>
            </a:r>
          </a:p>
          <a:p>
            <a:pPr algn="ctr">
              <a:lnSpc>
                <a:spcPct val="150000"/>
              </a:lnSpc>
            </a:pPr>
            <a:r>
              <a:rPr lang="en-US" sz="2400" b="1" dirty="0">
                <a:latin typeface="Century Gothic"/>
                <a:cs typeface="Century Gothic"/>
              </a:rPr>
              <a:t>Lord God, heavenly King,</a:t>
            </a:r>
          </a:p>
          <a:p>
            <a:pPr algn="ctr">
              <a:lnSpc>
                <a:spcPct val="150000"/>
              </a:lnSpc>
            </a:pPr>
            <a:r>
              <a:rPr lang="en-US" sz="2400" b="1" dirty="0">
                <a:latin typeface="Century Gothic"/>
                <a:cs typeface="Century Gothic"/>
              </a:rPr>
              <a:t>God, almighty Father.</a:t>
            </a:r>
          </a:p>
          <a:p>
            <a:pPr algn="ctr">
              <a:lnSpc>
                <a:spcPct val="150000"/>
              </a:lnSpc>
            </a:pPr>
            <a:endParaRPr lang="en-US" sz="900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361077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flas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64044" y="1148347"/>
            <a:ext cx="7681734" cy="4720522"/>
          </a:xfrm>
          <a:prstGeom prst="rect">
            <a:avLst/>
          </a:prstGeom>
          <a:solidFill>
            <a:srgbClr val="FFFFFF">
              <a:alpha val="69000"/>
            </a:srgbClr>
          </a:solidFill>
          <a:ln>
            <a:solidFill>
              <a:srgbClr val="3366FF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latin typeface="Century Gothic"/>
                <a:cs typeface="Century Gothic"/>
              </a:rPr>
              <a:t>Lord Jesus Christ, Only Begotten Son,</a:t>
            </a:r>
            <a:endParaRPr lang="en-GB" sz="2400" b="1" dirty="0">
              <a:latin typeface="Century Gothic"/>
              <a:cs typeface="Century Gothic"/>
            </a:endParaRPr>
          </a:p>
          <a:p>
            <a:pPr algn="ctr">
              <a:lnSpc>
                <a:spcPct val="150000"/>
              </a:lnSpc>
            </a:pPr>
            <a:r>
              <a:rPr lang="en-US" sz="2400" b="1" dirty="0">
                <a:latin typeface="Century Gothic"/>
                <a:cs typeface="Century Gothic"/>
              </a:rPr>
              <a:t>Lord God, Lamb of God, Son of the Father,</a:t>
            </a:r>
            <a:endParaRPr lang="en-GB" sz="2400" b="1" dirty="0">
              <a:latin typeface="Century Gothic"/>
              <a:cs typeface="Century Gothic"/>
            </a:endParaRPr>
          </a:p>
          <a:p>
            <a:pPr algn="ctr">
              <a:lnSpc>
                <a:spcPct val="150000"/>
              </a:lnSpc>
            </a:pPr>
            <a:r>
              <a:rPr lang="en-US" sz="2400" b="1" dirty="0">
                <a:latin typeface="Century Gothic"/>
                <a:cs typeface="Century Gothic"/>
              </a:rPr>
              <a:t>You take away the sins of the world, have mercy on us; </a:t>
            </a:r>
          </a:p>
          <a:p>
            <a:pPr algn="ctr">
              <a:lnSpc>
                <a:spcPct val="150000"/>
              </a:lnSpc>
            </a:pPr>
            <a:r>
              <a:rPr lang="en-US" sz="2400" b="1" dirty="0">
                <a:latin typeface="Century Gothic"/>
                <a:cs typeface="Century Gothic"/>
              </a:rPr>
              <a:t>You take away the sins of the world, receive our prayer; </a:t>
            </a:r>
          </a:p>
          <a:p>
            <a:pPr algn="ctr">
              <a:lnSpc>
                <a:spcPct val="150000"/>
              </a:lnSpc>
            </a:pPr>
            <a:r>
              <a:rPr lang="en-US" sz="2400" b="1" dirty="0">
                <a:latin typeface="Century Gothic"/>
                <a:cs typeface="Century Gothic"/>
              </a:rPr>
              <a:t>You are seated at the right hand of the Father, have mercy on us</a:t>
            </a:r>
            <a:r>
              <a:rPr lang="en-GB" sz="2400" b="1" dirty="0">
                <a:latin typeface="Century Gothic"/>
                <a:cs typeface="Century Gothic"/>
              </a:rPr>
              <a:t> </a:t>
            </a:r>
          </a:p>
          <a:p>
            <a:pPr algn="ctr">
              <a:lnSpc>
                <a:spcPct val="150000"/>
              </a:lnSpc>
            </a:pPr>
            <a:endParaRPr lang="en-US" sz="900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239581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flas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6350"/>
            <a:ext cx="9152467" cy="686435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90614" y="1879047"/>
            <a:ext cx="6607943" cy="3612527"/>
          </a:xfrm>
          <a:prstGeom prst="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latin typeface="Century Gothic"/>
                <a:cs typeface="Century Gothic"/>
              </a:rPr>
              <a:t>For you alone are the Holy One, </a:t>
            </a:r>
          </a:p>
          <a:p>
            <a:pPr algn="ctr">
              <a:lnSpc>
                <a:spcPct val="150000"/>
              </a:lnSpc>
            </a:pPr>
            <a:r>
              <a:rPr lang="en-US" sz="2400" b="1" dirty="0">
                <a:latin typeface="Century Gothic"/>
                <a:cs typeface="Century Gothic"/>
              </a:rPr>
              <a:t>You alone are the Lord,</a:t>
            </a:r>
            <a:endParaRPr lang="en-GB" sz="2400" b="1" dirty="0">
              <a:latin typeface="Century Gothic"/>
              <a:cs typeface="Century Gothic"/>
            </a:endParaRPr>
          </a:p>
          <a:p>
            <a:pPr algn="ctr">
              <a:lnSpc>
                <a:spcPct val="150000"/>
              </a:lnSpc>
            </a:pPr>
            <a:r>
              <a:rPr lang="en-US" sz="2400" b="1" dirty="0">
                <a:latin typeface="Century Gothic"/>
                <a:cs typeface="Century Gothic"/>
              </a:rPr>
              <a:t>You alone are the Most High, Jesus Christ,</a:t>
            </a:r>
            <a:endParaRPr lang="en-GB" sz="2400" b="1" dirty="0">
              <a:latin typeface="Century Gothic"/>
              <a:cs typeface="Century Gothic"/>
            </a:endParaRPr>
          </a:p>
          <a:p>
            <a:pPr algn="ctr">
              <a:lnSpc>
                <a:spcPct val="150000"/>
              </a:lnSpc>
            </a:pPr>
            <a:r>
              <a:rPr lang="en-US" sz="2400" b="1" dirty="0">
                <a:latin typeface="Century Gothic"/>
                <a:cs typeface="Century Gothic"/>
              </a:rPr>
              <a:t>With the Holy Spirit, in the glory of God the Father. </a:t>
            </a:r>
          </a:p>
          <a:p>
            <a:pPr algn="ctr">
              <a:lnSpc>
                <a:spcPct val="150000"/>
              </a:lnSpc>
            </a:pPr>
            <a:r>
              <a:rPr lang="en-US" sz="2400" b="1" dirty="0">
                <a:latin typeface="Century Gothic"/>
                <a:cs typeface="Century Gothic"/>
              </a:rPr>
              <a:t>Amen.</a:t>
            </a:r>
            <a:r>
              <a:rPr lang="en-GB" sz="2400" b="1" dirty="0">
                <a:latin typeface="Century Gothic"/>
                <a:cs typeface="Century Gothic"/>
              </a:rPr>
              <a:t> </a:t>
            </a:r>
          </a:p>
          <a:p>
            <a:pPr algn="ctr">
              <a:lnSpc>
                <a:spcPct val="150000"/>
              </a:lnSpc>
            </a:pPr>
            <a:endParaRPr lang="en-US" sz="900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781253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flas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Venture">
  <a:themeElements>
    <a:clrScheme name="Venture">
      <a:dk1>
        <a:sysClr val="windowText" lastClr="000000"/>
      </a:dk1>
      <a:lt1>
        <a:sysClr val="window" lastClr="FFFFFF"/>
      </a:lt1>
      <a:dk2>
        <a:srgbClr val="738450"/>
      </a:dk2>
      <a:lt2>
        <a:srgbClr val="E8E9D1"/>
      </a:lt2>
      <a:accent1>
        <a:srgbClr val="9EB060"/>
      </a:accent1>
      <a:accent2>
        <a:srgbClr val="D09A08"/>
      </a:accent2>
      <a:accent3>
        <a:srgbClr val="F2EC86"/>
      </a:accent3>
      <a:accent4>
        <a:srgbClr val="824F1C"/>
      </a:accent4>
      <a:accent5>
        <a:srgbClr val="511818"/>
      </a:accent5>
      <a:accent6>
        <a:srgbClr val="553876"/>
      </a:accent6>
      <a:hlink>
        <a:srgbClr val="929547"/>
      </a:hlink>
      <a:folHlink>
        <a:srgbClr val="56633C"/>
      </a:folHlink>
    </a:clrScheme>
    <a:fontScheme name="Apothecary">
      <a:majorFont>
        <a:latin typeface="Book Antiqua"/>
        <a:ea typeface=""/>
        <a:cs typeface=""/>
        <a:font script="Jpan" typeface="ＭＳ Ｐ明朝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entur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  <a:alpha val="50000"/>
                <a:satMod val="150000"/>
              </a:schemeClr>
              <a:schemeClr val="phClr">
                <a:tint val="50000"/>
                <a:alpha val="10000"/>
                <a:satMod val="15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alpha val="50000"/>
                <a:satMod val="150000"/>
              </a:schemeClr>
              <a:schemeClr val="phClr">
                <a:tint val="50000"/>
                <a:alpha val="10000"/>
                <a:satMod val="150000"/>
              </a:schemeClr>
            </a:duotone>
          </a:blip>
          <a:stretch/>
        </a:blipFill>
      </a:fillStyleLst>
      <a:lnStyleLst>
        <a:ln w="190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76200" dist="25400" dir="13500000">
              <a:srgbClr val="4B4B4B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3">
            <a:duotone>
              <a:schemeClr val="phClr">
                <a:shade val="10000"/>
                <a:alpha val="30000"/>
                <a:satMod val="60000"/>
              </a:schemeClr>
              <a:schemeClr val="phClr">
                <a:tint val="20000"/>
                <a:alpha val="5000"/>
                <a:satMod val="30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shade val="30000"/>
                <a:alpha val="50000"/>
                <a:satMod val="150000"/>
              </a:schemeClr>
              <a:schemeClr val="phClr">
                <a:tint val="50000"/>
                <a:alpha val="10000"/>
                <a:satMod val="1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Venture.thmx</Template>
  <TotalTime>129</TotalTime>
  <Words>161</Words>
  <Application>Microsoft Macintosh PowerPoint</Application>
  <PresentationFormat>On-screen Show (4:3)</PresentationFormat>
  <Paragraphs>21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Book Antiqua</vt:lpstr>
      <vt:lpstr>Century Gothic</vt:lpstr>
      <vt:lpstr>Wingdings</vt:lpstr>
      <vt:lpstr>Venture</vt:lpstr>
      <vt:lpstr>The Gloria</vt:lpstr>
      <vt:lpstr>PowerPoint Presentation</vt:lpstr>
      <vt:lpstr>PowerPoint Presentation</vt:lpstr>
      <vt:lpstr>PowerPoint Presentation</vt:lpstr>
      <vt:lpstr>PowerPoint Presentation</vt:lpstr>
    </vt:vector>
  </TitlesOfParts>
  <Company>Matthew James Publishing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Gloria</dc:title>
  <dc:creator>James</dc:creator>
  <cp:lastModifiedBy>Jade Cahill</cp:lastModifiedBy>
  <cp:revision>10</cp:revision>
  <dcterms:created xsi:type="dcterms:W3CDTF">2012-12-03T11:52:14Z</dcterms:created>
  <dcterms:modified xsi:type="dcterms:W3CDTF">2021-02-02T12:20:48Z</dcterms:modified>
</cp:coreProperties>
</file>