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37"/>
  </p:normalViewPr>
  <p:slideViewPr>
    <p:cSldViewPr snapToGrid="0" snapToObjects="1">
      <p:cViewPr varScale="1">
        <p:scale>
          <a:sx n="108" d="100"/>
          <a:sy n="108" d="100"/>
        </p:scale>
        <p:origin x="4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7F71-C4F1-D440-AD78-3B67DF193C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DC486AA-C362-E941-93F4-C9444FF2B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85F0F34-9945-4448-94C1-DF0FCB3991C1}"/>
              </a:ext>
            </a:extLst>
          </p:cNvPr>
          <p:cNvSpPr>
            <a:spLocks noGrp="1"/>
          </p:cNvSpPr>
          <p:nvPr>
            <p:ph type="dt" sz="half" idx="10"/>
          </p:nvPr>
        </p:nvSpPr>
        <p:spPr/>
        <p:txBody>
          <a:bodyPr/>
          <a:lstStyle/>
          <a:p>
            <a:fld id="{7BAB7512-6DBD-FC4C-B89D-202A496DFEA8}" type="datetimeFigureOut">
              <a:rPr lang="en-US" smtClean="0"/>
              <a:t>2/5/21</a:t>
            </a:fld>
            <a:endParaRPr lang="en-US"/>
          </a:p>
        </p:txBody>
      </p:sp>
      <p:sp>
        <p:nvSpPr>
          <p:cNvPr id="5" name="Footer Placeholder 4">
            <a:extLst>
              <a:ext uri="{FF2B5EF4-FFF2-40B4-BE49-F238E27FC236}">
                <a16:creationId xmlns:a16="http://schemas.microsoft.com/office/drawing/2014/main" id="{4206F9C0-393E-5C40-BDAA-D5AF33EF2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AE6730-85C4-4942-A2B9-566E14781E43}"/>
              </a:ext>
            </a:extLst>
          </p:cNvPr>
          <p:cNvSpPr>
            <a:spLocks noGrp="1"/>
          </p:cNvSpPr>
          <p:nvPr>
            <p:ph type="sldNum" sz="quarter" idx="12"/>
          </p:nvPr>
        </p:nvSpPr>
        <p:spPr/>
        <p:txBody>
          <a:bodyPr/>
          <a:lstStyle/>
          <a:p>
            <a:fld id="{15E02443-CD2B-CE4E-95B1-379068B1E98D}" type="slidenum">
              <a:rPr lang="en-US" smtClean="0"/>
              <a:t>‹#›</a:t>
            </a:fld>
            <a:endParaRPr lang="en-US"/>
          </a:p>
        </p:txBody>
      </p:sp>
    </p:spTree>
    <p:extLst>
      <p:ext uri="{BB962C8B-B14F-4D97-AF65-F5344CB8AC3E}">
        <p14:creationId xmlns:p14="http://schemas.microsoft.com/office/powerpoint/2010/main" val="1686798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82E38-F859-F14F-877F-1786DBB1D65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4F35CC0-01AA-E34A-9BB8-A9C8D7D780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B880A9-C3CC-164A-BEF1-D52FD7A1BE9D}"/>
              </a:ext>
            </a:extLst>
          </p:cNvPr>
          <p:cNvSpPr>
            <a:spLocks noGrp="1"/>
          </p:cNvSpPr>
          <p:nvPr>
            <p:ph type="dt" sz="half" idx="10"/>
          </p:nvPr>
        </p:nvSpPr>
        <p:spPr/>
        <p:txBody>
          <a:bodyPr/>
          <a:lstStyle/>
          <a:p>
            <a:fld id="{7BAB7512-6DBD-FC4C-B89D-202A496DFEA8}" type="datetimeFigureOut">
              <a:rPr lang="en-US" smtClean="0"/>
              <a:t>2/5/21</a:t>
            </a:fld>
            <a:endParaRPr lang="en-US"/>
          </a:p>
        </p:txBody>
      </p:sp>
      <p:sp>
        <p:nvSpPr>
          <p:cNvPr id="5" name="Footer Placeholder 4">
            <a:extLst>
              <a:ext uri="{FF2B5EF4-FFF2-40B4-BE49-F238E27FC236}">
                <a16:creationId xmlns:a16="http://schemas.microsoft.com/office/drawing/2014/main" id="{6269D21F-A5C5-494D-B765-0FD8CFC79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06A9C-BD26-2C47-8914-C5D790BC9B9B}"/>
              </a:ext>
            </a:extLst>
          </p:cNvPr>
          <p:cNvSpPr>
            <a:spLocks noGrp="1"/>
          </p:cNvSpPr>
          <p:nvPr>
            <p:ph type="sldNum" sz="quarter" idx="12"/>
          </p:nvPr>
        </p:nvSpPr>
        <p:spPr/>
        <p:txBody>
          <a:bodyPr/>
          <a:lstStyle/>
          <a:p>
            <a:fld id="{15E02443-CD2B-CE4E-95B1-379068B1E98D}" type="slidenum">
              <a:rPr lang="en-US" smtClean="0"/>
              <a:t>‹#›</a:t>
            </a:fld>
            <a:endParaRPr lang="en-US"/>
          </a:p>
        </p:txBody>
      </p:sp>
    </p:spTree>
    <p:extLst>
      <p:ext uri="{BB962C8B-B14F-4D97-AF65-F5344CB8AC3E}">
        <p14:creationId xmlns:p14="http://schemas.microsoft.com/office/powerpoint/2010/main" val="3359544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5F2B96-5F4B-FD48-B6D2-99A509A350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AE19256-26C6-7046-9A4A-DF9DA4EF946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BB7C85-5175-7746-8298-FAF345D014A7}"/>
              </a:ext>
            </a:extLst>
          </p:cNvPr>
          <p:cNvSpPr>
            <a:spLocks noGrp="1"/>
          </p:cNvSpPr>
          <p:nvPr>
            <p:ph type="dt" sz="half" idx="10"/>
          </p:nvPr>
        </p:nvSpPr>
        <p:spPr/>
        <p:txBody>
          <a:bodyPr/>
          <a:lstStyle/>
          <a:p>
            <a:fld id="{7BAB7512-6DBD-FC4C-B89D-202A496DFEA8}" type="datetimeFigureOut">
              <a:rPr lang="en-US" smtClean="0"/>
              <a:t>2/5/21</a:t>
            </a:fld>
            <a:endParaRPr lang="en-US"/>
          </a:p>
        </p:txBody>
      </p:sp>
      <p:sp>
        <p:nvSpPr>
          <p:cNvPr id="5" name="Footer Placeholder 4">
            <a:extLst>
              <a:ext uri="{FF2B5EF4-FFF2-40B4-BE49-F238E27FC236}">
                <a16:creationId xmlns:a16="http://schemas.microsoft.com/office/drawing/2014/main" id="{FE20D482-1A40-764F-95AA-B17337BDE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9A940-6943-BD4F-BEB8-F5A61559B9E0}"/>
              </a:ext>
            </a:extLst>
          </p:cNvPr>
          <p:cNvSpPr>
            <a:spLocks noGrp="1"/>
          </p:cNvSpPr>
          <p:nvPr>
            <p:ph type="sldNum" sz="quarter" idx="12"/>
          </p:nvPr>
        </p:nvSpPr>
        <p:spPr/>
        <p:txBody>
          <a:bodyPr/>
          <a:lstStyle/>
          <a:p>
            <a:fld id="{15E02443-CD2B-CE4E-95B1-379068B1E98D}" type="slidenum">
              <a:rPr lang="en-US" smtClean="0"/>
              <a:t>‹#›</a:t>
            </a:fld>
            <a:endParaRPr lang="en-US"/>
          </a:p>
        </p:txBody>
      </p:sp>
    </p:spTree>
    <p:extLst>
      <p:ext uri="{BB962C8B-B14F-4D97-AF65-F5344CB8AC3E}">
        <p14:creationId xmlns:p14="http://schemas.microsoft.com/office/powerpoint/2010/main" val="3342068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F2A3-7980-0048-A6CB-085555371B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63C584B-477F-5340-9891-0FB14191C47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97B37B-AA6D-F845-A644-29381BEDAD29}"/>
              </a:ext>
            </a:extLst>
          </p:cNvPr>
          <p:cNvSpPr>
            <a:spLocks noGrp="1"/>
          </p:cNvSpPr>
          <p:nvPr>
            <p:ph type="dt" sz="half" idx="10"/>
          </p:nvPr>
        </p:nvSpPr>
        <p:spPr/>
        <p:txBody>
          <a:bodyPr/>
          <a:lstStyle/>
          <a:p>
            <a:fld id="{7BAB7512-6DBD-FC4C-B89D-202A496DFEA8}" type="datetimeFigureOut">
              <a:rPr lang="en-US" smtClean="0"/>
              <a:t>2/5/21</a:t>
            </a:fld>
            <a:endParaRPr lang="en-US"/>
          </a:p>
        </p:txBody>
      </p:sp>
      <p:sp>
        <p:nvSpPr>
          <p:cNvPr id="5" name="Footer Placeholder 4">
            <a:extLst>
              <a:ext uri="{FF2B5EF4-FFF2-40B4-BE49-F238E27FC236}">
                <a16:creationId xmlns:a16="http://schemas.microsoft.com/office/drawing/2014/main" id="{957F8048-6586-8E46-BE39-535528516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12554-5F99-E148-A61F-BAA35C2DAD78}"/>
              </a:ext>
            </a:extLst>
          </p:cNvPr>
          <p:cNvSpPr>
            <a:spLocks noGrp="1"/>
          </p:cNvSpPr>
          <p:nvPr>
            <p:ph type="sldNum" sz="quarter" idx="12"/>
          </p:nvPr>
        </p:nvSpPr>
        <p:spPr/>
        <p:txBody>
          <a:bodyPr/>
          <a:lstStyle/>
          <a:p>
            <a:fld id="{15E02443-CD2B-CE4E-95B1-379068B1E98D}" type="slidenum">
              <a:rPr lang="en-US" smtClean="0"/>
              <a:t>‹#›</a:t>
            </a:fld>
            <a:endParaRPr lang="en-US"/>
          </a:p>
        </p:txBody>
      </p:sp>
    </p:spTree>
    <p:extLst>
      <p:ext uri="{BB962C8B-B14F-4D97-AF65-F5344CB8AC3E}">
        <p14:creationId xmlns:p14="http://schemas.microsoft.com/office/powerpoint/2010/main" val="1283494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BA37-7BF4-5C49-8DA4-A06DC175FEF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A5BD109-E6E8-4447-A5A0-260F8EFCB9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1BA189-CA93-8045-BFED-3CF1DE4D651E}"/>
              </a:ext>
            </a:extLst>
          </p:cNvPr>
          <p:cNvSpPr>
            <a:spLocks noGrp="1"/>
          </p:cNvSpPr>
          <p:nvPr>
            <p:ph type="dt" sz="half" idx="10"/>
          </p:nvPr>
        </p:nvSpPr>
        <p:spPr/>
        <p:txBody>
          <a:bodyPr/>
          <a:lstStyle/>
          <a:p>
            <a:fld id="{7BAB7512-6DBD-FC4C-B89D-202A496DFEA8}" type="datetimeFigureOut">
              <a:rPr lang="en-US" smtClean="0"/>
              <a:t>2/5/21</a:t>
            </a:fld>
            <a:endParaRPr lang="en-US"/>
          </a:p>
        </p:txBody>
      </p:sp>
      <p:sp>
        <p:nvSpPr>
          <p:cNvPr id="5" name="Footer Placeholder 4">
            <a:extLst>
              <a:ext uri="{FF2B5EF4-FFF2-40B4-BE49-F238E27FC236}">
                <a16:creationId xmlns:a16="http://schemas.microsoft.com/office/drawing/2014/main" id="{0726E915-71F8-3440-94A8-0F75B4B6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BDE42-51E6-1F49-A305-E57AE46C2145}"/>
              </a:ext>
            </a:extLst>
          </p:cNvPr>
          <p:cNvSpPr>
            <a:spLocks noGrp="1"/>
          </p:cNvSpPr>
          <p:nvPr>
            <p:ph type="sldNum" sz="quarter" idx="12"/>
          </p:nvPr>
        </p:nvSpPr>
        <p:spPr/>
        <p:txBody>
          <a:bodyPr/>
          <a:lstStyle/>
          <a:p>
            <a:fld id="{15E02443-CD2B-CE4E-95B1-379068B1E98D}" type="slidenum">
              <a:rPr lang="en-US" smtClean="0"/>
              <a:t>‹#›</a:t>
            </a:fld>
            <a:endParaRPr lang="en-US"/>
          </a:p>
        </p:txBody>
      </p:sp>
    </p:spTree>
    <p:extLst>
      <p:ext uri="{BB962C8B-B14F-4D97-AF65-F5344CB8AC3E}">
        <p14:creationId xmlns:p14="http://schemas.microsoft.com/office/powerpoint/2010/main" val="3052622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90F21-5ED0-A947-98E2-0447FC121B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D5C01F-68BE-CC42-A430-5149AD0885D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CB01D2F-9998-5F4C-AFD3-CE24885024C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464B8D0-5F3F-434B-8F11-F1DC99655946}"/>
              </a:ext>
            </a:extLst>
          </p:cNvPr>
          <p:cNvSpPr>
            <a:spLocks noGrp="1"/>
          </p:cNvSpPr>
          <p:nvPr>
            <p:ph type="dt" sz="half" idx="10"/>
          </p:nvPr>
        </p:nvSpPr>
        <p:spPr/>
        <p:txBody>
          <a:bodyPr/>
          <a:lstStyle/>
          <a:p>
            <a:fld id="{7BAB7512-6DBD-FC4C-B89D-202A496DFEA8}" type="datetimeFigureOut">
              <a:rPr lang="en-US" smtClean="0"/>
              <a:t>2/5/21</a:t>
            </a:fld>
            <a:endParaRPr lang="en-US"/>
          </a:p>
        </p:txBody>
      </p:sp>
      <p:sp>
        <p:nvSpPr>
          <p:cNvPr id="6" name="Footer Placeholder 5">
            <a:extLst>
              <a:ext uri="{FF2B5EF4-FFF2-40B4-BE49-F238E27FC236}">
                <a16:creationId xmlns:a16="http://schemas.microsoft.com/office/drawing/2014/main" id="{E671D7D1-BAF4-FD40-92F5-A9B1A43B0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D4DD2-8EC2-EF43-A8BB-1294BB95773C}"/>
              </a:ext>
            </a:extLst>
          </p:cNvPr>
          <p:cNvSpPr>
            <a:spLocks noGrp="1"/>
          </p:cNvSpPr>
          <p:nvPr>
            <p:ph type="sldNum" sz="quarter" idx="12"/>
          </p:nvPr>
        </p:nvSpPr>
        <p:spPr/>
        <p:txBody>
          <a:bodyPr/>
          <a:lstStyle/>
          <a:p>
            <a:fld id="{15E02443-CD2B-CE4E-95B1-379068B1E98D}" type="slidenum">
              <a:rPr lang="en-US" smtClean="0"/>
              <a:t>‹#›</a:t>
            </a:fld>
            <a:endParaRPr lang="en-US"/>
          </a:p>
        </p:txBody>
      </p:sp>
    </p:spTree>
    <p:extLst>
      <p:ext uri="{BB962C8B-B14F-4D97-AF65-F5344CB8AC3E}">
        <p14:creationId xmlns:p14="http://schemas.microsoft.com/office/powerpoint/2010/main" val="211526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64079-F31F-BD44-AAFE-C27503A5157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27E572A-E218-D644-BCA4-73CDE52BC4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30AD8B7-0297-2048-AA21-AD95C4C23E4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976A1F4-8C97-774E-8AB1-00A0E6EDAB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AEEDF97-734E-8348-847A-FF30EF90305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93A520A-A907-7F47-B19C-28FFDDEB5BC8}"/>
              </a:ext>
            </a:extLst>
          </p:cNvPr>
          <p:cNvSpPr>
            <a:spLocks noGrp="1"/>
          </p:cNvSpPr>
          <p:nvPr>
            <p:ph type="dt" sz="half" idx="10"/>
          </p:nvPr>
        </p:nvSpPr>
        <p:spPr/>
        <p:txBody>
          <a:bodyPr/>
          <a:lstStyle/>
          <a:p>
            <a:fld id="{7BAB7512-6DBD-FC4C-B89D-202A496DFEA8}" type="datetimeFigureOut">
              <a:rPr lang="en-US" smtClean="0"/>
              <a:t>2/5/21</a:t>
            </a:fld>
            <a:endParaRPr lang="en-US"/>
          </a:p>
        </p:txBody>
      </p:sp>
      <p:sp>
        <p:nvSpPr>
          <p:cNvPr id="8" name="Footer Placeholder 7">
            <a:extLst>
              <a:ext uri="{FF2B5EF4-FFF2-40B4-BE49-F238E27FC236}">
                <a16:creationId xmlns:a16="http://schemas.microsoft.com/office/drawing/2014/main" id="{A2D6AF8F-1833-834E-87BC-F2751824BC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C814D0-9085-E24D-B261-2F4AF134881C}"/>
              </a:ext>
            </a:extLst>
          </p:cNvPr>
          <p:cNvSpPr>
            <a:spLocks noGrp="1"/>
          </p:cNvSpPr>
          <p:nvPr>
            <p:ph type="sldNum" sz="quarter" idx="12"/>
          </p:nvPr>
        </p:nvSpPr>
        <p:spPr/>
        <p:txBody>
          <a:bodyPr/>
          <a:lstStyle/>
          <a:p>
            <a:fld id="{15E02443-CD2B-CE4E-95B1-379068B1E98D}" type="slidenum">
              <a:rPr lang="en-US" smtClean="0"/>
              <a:t>‹#›</a:t>
            </a:fld>
            <a:endParaRPr lang="en-US"/>
          </a:p>
        </p:txBody>
      </p:sp>
    </p:spTree>
    <p:extLst>
      <p:ext uri="{BB962C8B-B14F-4D97-AF65-F5344CB8AC3E}">
        <p14:creationId xmlns:p14="http://schemas.microsoft.com/office/powerpoint/2010/main" val="3233769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600B-9F54-294C-BC4F-261ECB616B2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12E9519-1D15-DD49-A703-E65F740C9B0C}"/>
              </a:ext>
            </a:extLst>
          </p:cNvPr>
          <p:cNvSpPr>
            <a:spLocks noGrp="1"/>
          </p:cNvSpPr>
          <p:nvPr>
            <p:ph type="dt" sz="half" idx="10"/>
          </p:nvPr>
        </p:nvSpPr>
        <p:spPr/>
        <p:txBody>
          <a:bodyPr/>
          <a:lstStyle/>
          <a:p>
            <a:fld id="{7BAB7512-6DBD-FC4C-B89D-202A496DFEA8}" type="datetimeFigureOut">
              <a:rPr lang="en-US" smtClean="0"/>
              <a:t>2/5/21</a:t>
            </a:fld>
            <a:endParaRPr lang="en-US"/>
          </a:p>
        </p:txBody>
      </p:sp>
      <p:sp>
        <p:nvSpPr>
          <p:cNvPr id="4" name="Footer Placeholder 3">
            <a:extLst>
              <a:ext uri="{FF2B5EF4-FFF2-40B4-BE49-F238E27FC236}">
                <a16:creationId xmlns:a16="http://schemas.microsoft.com/office/drawing/2014/main" id="{EDC3B7C2-44E0-0841-B0A5-81BA40EB86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93B4BF-4316-0D48-ADBA-7CB2627E0C53}"/>
              </a:ext>
            </a:extLst>
          </p:cNvPr>
          <p:cNvSpPr>
            <a:spLocks noGrp="1"/>
          </p:cNvSpPr>
          <p:nvPr>
            <p:ph type="sldNum" sz="quarter" idx="12"/>
          </p:nvPr>
        </p:nvSpPr>
        <p:spPr/>
        <p:txBody>
          <a:bodyPr/>
          <a:lstStyle/>
          <a:p>
            <a:fld id="{15E02443-CD2B-CE4E-95B1-379068B1E98D}" type="slidenum">
              <a:rPr lang="en-US" smtClean="0"/>
              <a:t>‹#›</a:t>
            </a:fld>
            <a:endParaRPr lang="en-US"/>
          </a:p>
        </p:txBody>
      </p:sp>
    </p:spTree>
    <p:extLst>
      <p:ext uri="{BB962C8B-B14F-4D97-AF65-F5344CB8AC3E}">
        <p14:creationId xmlns:p14="http://schemas.microsoft.com/office/powerpoint/2010/main" val="3028605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88912-788E-804E-9C52-FE596CB14BC0}"/>
              </a:ext>
            </a:extLst>
          </p:cNvPr>
          <p:cNvSpPr>
            <a:spLocks noGrp="1"/>
          </p:cNvSpPr>
          <p:nvPr>
            <p:ph type="dt" sz="half" idx="10"/>
          </p:nvPr>
        </p:nvSpPr>
        <p:spPr/>
        <p:txBody>
          <a:bodyPr/>
          <a:lstStyle/>
          <a:p>
            <a:fld id="{7BAB7512-6DBD-FC4C-B89D-202A496DFEA8}" type="datetimeFigureOut">
              <a:rPr lang="en-US" smtClean="0"/>
              <a:t>2/5/21</a:t>
            </a:fld>
            <a:endParaRPr lang="en-US"/>
          </a:p>
        </p:txBody>
      </p:sp>
      <p:sp>
        <p:nvSpPr>
          <p:cNvPr id="3" name="Footer Placeholder 2">
            <a:extLst>
              <a:ext uri="{FF2B5EF4-FFF2-40B4-BE49-F238E27FC236}">
                <a16:creationId xmlns:a16="http://schemas.microsoft.com/office/drawing/2014/main" id="{A2FC4CEE-FB01-EA4F-A1DC-5E6C5F6FA3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63467C-6400-FD4A-8046-5DB4C52E8CA6}"/>
              </a:ext>
            </a:extLst>
          </p:cNvPr>
          <p:cNvSpPr>
            <a:spLocks noGrp="1"/>
          </p:cNvSpPr>
          <p:nvPr>
            <p:ph type="sldNum" sz="quarter" idx="12"/>
          </p:nvPr>
        </p:nvSpPr>
        <p:spPr/>
        <p:txBody>
          <a:bodyPr/>
          <a:lstStyle/>
          <a:p>
            <a:fld id="{15E02443-CD2B-CE4E-95B1-379068B1E98D}" type="slidenum">
              <a:rPr lang="en-US" smtClean="0"/>
              <a:t>‹#›</a:t>
            </a:fld>
            <a:endParaRPr lang="en-US"/>
          </a:p>
        </p:txBody>
      </p:sp>
    </p:spTree>
    <p:extLst>
      <p:ext uri="{BB962C8B-B14F-4D97-AF65-F5344CB8AC3E}">
        <p14:creationId xmlns:p14="http://schemas.microsoft.com/office/powerpoint/2010/main" val="377172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9ECF-6019-8F4A-9DEC-10D88BCDCD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3372889-BDC1-824E-9592-FC243EE7D6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36C8874-BEDE-8B42-8E4E-6EB51A2A3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8D8EE8-83E2-0B46-8C9A-0CF654E3EA85}"/>
              </a:ext>
            </a:extLst>
          </p:cNvPr>
          <p:cNvSpPr>
            <a:spLocks noGrp="1"/>
          </p:cNvSpPr>
          <p:nvPr>
            <p:ph type="dt" sz="half" idx="10"/>
          </p:nvPr>
        </p:nvSpPr>
        <p:spPr/>
        <p:txBody>
          <a:bodyPr/>
          <a:lstStyle/>
          <a:p>
            <a:fld id="{7BAB7512-6DBD-FC4C-B89D-202A496DFEA8}" type="datetimeFigureOut">
              <a:rPr lang="en-US" smtClean="0"/>
              <a:t>2/5/21</a:t>
            </a:fld>
            <a:endParaRPr lang="en-US"/>
          </a:p>
        </p:txBody>
      </p:sp>
      <p:sp>
        <p:nvSpPr>
          <p:cNvPr id="6" name="Footer Placeholder 5">
            <a:extLst>
              <a:ext uri="{FF2B5EF4-FFF2-40B4-BE49-F238E27FC236}">
                <a16:creationId xmlns:a16="http://schemas.microsoft.com/office/drawing/2014/main" id="{875C32BE-0225-6941-908F-A21F925CE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AC7421-341A-EB4A-B81B-A8AA41E4E520}"/>
              </a:ext>
            </a:extLst>
          </p:cNvPr>
          <p:cNvSpPr>
            <a:spLocks noGrp="1"/>
          </p:cNvSpPr>
          <p:nvPr>
            <p:ph type="sldNum" sz="quarter" idx="12"/>
          </p:nvPr>
        </p:nvSpPr>
        <p:spPr/>
        <p:txBody>
          <a:bodyPr/>
          <a:lstStyle/>
          <a:p>
            <a:fld id="{15E02443-CD2B-CE4E-95B1-379068B1E98D}" type="slidenum">
              <a:rPr lang="en-US" smtClean="0"/>
              <a:t>‹#›</a:t>
            </a:fld>
            <a:endParaRPr lang="en-US"/>
          </a:p>
        </p:txBody>
      </p:sp>
    </p:spTree>
    <p:extLst>
      <p:ext uri="{BB962C8B-B14F-4D97-AF65-F5344CB8AC3E}">
        <p14:creationId xmlns:p14="http://schemas.microsoft.com/office/powerpoint/2010/main" val="41066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19DA-1DBE-A749-A39A-0AD2685E93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F5055CF-5D90-A349-B30D-F915A8EFAA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DBF368-726B-4243-8413-CC7B43163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044210E-9849-5945-8291-7268B9DAFBFC}"/>
              </a:ext>
            </a:extLst>
          </p:cNvPr>
          <p:cNvSpPr>
            <a:spLocks noGrp="1"/>
          </p:cNvSpPr>
          <p:nvPr>
            <p:ph type="dt" sz="half" idx="10"/>
          </p:nvPr>
        </p:nvSpPr>
        <p:spPr/>
        <p:txBody>
          <a:bodyPr/>
          <a:lstStyle/>
          <a:p>
            <a:fld id="{7BAB7512-6DBD-FC4C-B89D-202A496DFEA8}" type="datetimeFigureOut">
              <a:rPr lang="en-US" smtClean="0"/>
              <a:t>2/5/21</a:t>
            </a:fld>
            <a:endParaRPr lang="en-US"/>
          </a:p>
        </p:txBody>
      </p:sp>
      <p:sp>
        <p:nvSpPr>
          <p:cNvPr id="6" name="Footer Placeholder 5">
            <a:extLst>
              <a:ext uri="{FF2B5EF4-FFF2-40B4-BE49-F238E27FC236}">
                <a16:creationId xmlns:a16="http://schemas.microsoft.com/office/drawing/2014/main" id="{B62CE98E-ACCC-DC40-B009-42F79CF25A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AC7F1-37CF-F341-9D59-CA678E345F85}"/>
              </a:ext>
            </a:extLst>
          </p:cNvPr>
          <p:cNvSpPr>
            <a:spLocks noGrp="1"/>
          </p:cNvSpPr>
          <p:nvPr>
            <p:ph type="sldNum" sz="quarter" idx="12"/>
          </p:nvPr>
        </p:nvSpPr>
        <p:spPr/>
        <p:txBody>
          <a:bodyPr/>
          <a:lstStyle/>
          <a:p>
            <a:fld id="{15E02443-CD2B-CE4E-95B1-379068B1E98D}" type="slidenum">
              <a:rPr lang="en-US" smtClean="0"/>
              <a:t>‹#›</a:t>
            </a:fld>
            <a:endParaRPr lang="en-US"/>
          </a:p>
        </p:txBody>
      </p:sp>
    </p:spTree>
    <p:extLst>
      <p:ext uri="{BB962C8B-B14F-4D97-AF65-F5344CB8AC3E}">
        <p14:creationId xmlns:p14="http://schemas.microsoft.com/office/powerpoint/2010/main" val="2749065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86943C-CE5C-FC48-BF43-80FCD871E6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8BFE19-8915-0B4E-80F0-C382A5300E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E15CDC-C1F0-DE45-BB54-2D630BB850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B7512-6DBD-FC4C-B89D-202A496DFEA8}" type="datetimeFigureOut">
              <a:rPr lang="en-US" smtClean="0"/>
              <a:t>2/5/21</a:t>
            </a:fld>
            <a:endParaRPr lang="en-US"/>
          </a:p>
        </p:txBody>
      </p:sp>
      <p:sp>
        <p:nvSpPr>
          <p:cNvPr id="5" name="Footer Placeholder 4">
            <a:extLst>
              <a:ext uri="{FF2B5EF4-FFF2-40B4-BE49-F238E27FC236}">
                <a16:creationId xmlns:a16="http://schemas.microsoft.com/office/drawing/2014/main" id="{7BB37E7E-C7F3-C44F-B685-B6D30C1E52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8DA202-7CC6-BC41-814F-1FC063B4C9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02443-CD2B-CE4E-95B1-379068B1E98D}" type="slidenum">
              <a:rPr lang="en-US" smtClean="0"/>
              <a:t>‹#›</a:t>
            </a:fld>
            <a:endParaRPr lang="en-US"/>
          </a:p>
        </p:txBody>
      </p:sp>
    </p:spTree>
    <p:extLst>
      <p:ext uri="{BB962C8B-B14F-4D97-AF65-F5344CB8AC3E}">
        <p14:creationId xmlns:p14="http://schemas.microsoft.com/office/powerpoint/2010/main" val="2532900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4D563D-2459-504B-95A0-55098DFC9BEB}"/>
              </a:ext>
            </a:extLst>
          </p:cNvPr>
          <p:cNvSpPr txBox="1"/>
          <p:nvPr/>
        </p:nvSpPr>
        <p:spPr>
          <a:xfrm>
            <a:off x="485775" y="171450"/>
            <a:ext cx="11329988" cy="5016758"/>
          </a:xfrm>
          <a:prstGeom prst="rect">
            <a:avLst/>
          </a:prstGeom>
          <a:noFill/>
        </p:spPr>
        <p:txBody>
          <a:bodyPr wrap="square" rtlCol="0">
            <a:spAutoFit/>
          </a:bodyPr>
          <a:lstStyle/>
          <a:p>
            <a:r>
              <a:rPr lang="en-US" sz="3200" dirty="0">
                <a:solidFill>
                  <a:schemeClr val="accent6">
                    <a:lumMod val="50000"/>
                  </a:schemeClr>
                </a:solidFill>
                <a:latin typeface="Comic Sans MS" panose="030F0902030302020204" pitchFamily="66" charset="0"/>
              </a:rPr>
              <a:t>Thursday 12</a:t>
            </a:r>
            <a:r>
              <a:rPr lang="en-US" sz="3200" baseline="30000" dirty="0">
                <a:solidFill>
                  <a:schemeClr val="accent6">
                    <a:lumMod val="50000"/>
                  </a:schemeClr>
                </a:solidFill>
                <a:latin typeface="Comic Sans MS" panose="030F0902030302020204" pitchFamily="66" charset="0"/>
              </a:rPr>
              <a:t>th</a:t>
            </a:r>
            <a:r>
              <a:rPr lang="en-US" sz="3200" dirty="0">
                <a:solidFill>
                  <a:schemeClr val="accent6">
                    <a:lumMod val="50000"/>
                  </a:schemeClr>
                </a:solidFill>
                <a:latin typeface="Comic Sans MS" panose="030F0902030302020204" pitchFamily="66" charset="0"/>
              </a:rPr>
              <a:t> February 2021 </a:t>
            </a:r>
          </a:p>
          <a:p>
            <a:r>
              <a:rPr lang="en-US" sz="3200" b="1" dirty="0">
                <a:solidFill>
                  <a:schemeClr val="accent6">
                    <a:lumMod val="50000"/>
                  </a:schemeClr>
                </a:solidFill>
                <a:latin typeface="Comic Sans MS" panose="030F0902030302020204" pitchFamily="66" charset="0"/>
              </a:rPr>
              <a:t>OLI: To write an informal letter</a:t>
            </a:r>
          </a:p>
          <a:p>
            <a:endParaRPr lang="en-US" sz="3200" b="1" dirty="0">
              <a:solidFill>
                <a:schemeClr val="accent6">
                  <a:lumMod val="50000"/>
                </a:schemeClr>
              </a:solidFill>
              <a:latin typeface="Comic Sans MS" panose="030F0902030302020204" pitchFamily="66" charset="0"/>
            </a:endParaRPr>
          </a:p>
          <a:p>
            <a:r>
              <a:rPr lang="en-GB" sz="3200" b="1" u="sng" dirty="0">
                <a:solidFill>
                  <a:schemeClr val="accent6">
                    <a:lumMod val="50000"/>
                  </a:schemeClr>
                </a:solidFill>
                <a:latin typeface="Comic Sans MS" panose="030F0902030302020204" pitchFamily="66" charset="0"/>
              </a:rPr>
              <a:t>Success criteria </a:t>
            </a:r>
          </a:p>
          <a:p>
            <a:pPr marL="457200" indent="-457200">
              <a:buFont typeface="Arial" panose="020B0604020202020204" pitchFamily="34" charset="0"/>
              <a:buChar char="•"/>
            </a:pPr>
            <a:r>
              <a:rPr lang="en-GB" sz="3200" dirty="0">
                <a:solidFill>
                  <a:schemeClr val="accent6">
                    <a:lumMod val="50000"/>
                  </a:schemeClr>
                </a:solidFill>
                <a:latin typeface="Comic Sans MS" panose="030F0902030302020204" pitchFamily="66" charset="0"/>
              </a:rPr>
              <a:t>I can use the features of an informal letter</a:t>
            </a:r>
          </a:p>
          <a:p>
            <a:pPr marL="457200" indent="-457200">
              <a:buFont typeface="Arial" panose="020B0604020202020204" pitchFamily="34" charset="0"/>
              <a:buChar char="•"/>
            </a:pPr>
            <a:r>
              <a:rPr lang="en-GB" sz="3200" dirty="0">
                <a:solidFill>
                  <a:schemeClr val="accent6">
                    <a:lumMod val="50000"/>
                  </a:schemeClr>
                </a:solidFill>
                <a:latin typeface="Comic Sans MS" panose="030F0902030302020204" pitchFamily="66" charset="0"/>
              </a:rPr>
              <a:t> I can use paragraphs to organise my writing. </a:t>
            </a:r>
          </a:p>
          <a:p>
            <a:pPr marL="457200" indent="-457200">
              <a:buFont typeface="Arial" panose="020B0604020202020204" pitchFamily="34" charset="0"/>
              <a:buChar char="•"/>
            </a:pPr>
            <a:r>
              <a:rPr lang="en-GB" sz="3200" dirty="0">
                <a:solidFill>
                  <a:schemeClr val="accent6">
                    <a:lumMod val="50000"/>
                  </a:schemeClr>
                </a:solidFill>
                <a:latin typeface="Comic Sans MS" panose="030F0902030302020204" pitchFamily="66" charset="0"/>
              </a:rPr>
              <a:t>I can include my feelings </a:t>
            </a:r>
          </a:p>
          <a:p>
            <a:pPr marL="457200" indent="-457200">
              <a:buFont typeface="Arial" panose="020B0604020202020204" pitchFamily="34" charset="0"/>
              <a:buChar char="•"/>
            </a:pPr>
            <a:r>
              <a:rPr lang="en-GB" sz="3200" dirty="0">
                <a:solidFill>
                  <a:schemeClr val="accent6">
                    <a:lumMod val="50000"/>
                  </a:schemeClr>
                </a:solidFill>
                <a:latin typeface="Comic Sans MS" panose="030F0902030302020204" pitchFamily="66" charset="0"/>
              </a:rPr>
              <a:t>I can use ambitious adjectives </a:t>
            </a:r>
          </a:p>
          <a:p>
            <a:pPr marL="457200" indent="-457200">
              <a:buFont typeface="Arial" panose="020B0604020202020204" pitchFamily="34" charset="0"/>
              <a:buChar char="•"/>
            </a:pPr>
            <a:r>
              <a:rPr lang="en-GB" sz="3200" dirty="0">
                <a:solidFill>
                  <a:schemeClr val="accent6">
                    <a:lumMod val="50000"/>
                  </a:schemeClr>
                </a:solidFill>
                <a:latin typeface="Comic Sans MS" panose="030F0902030302020204" pitchFamily="66" charset="0"/>
              </a:rPr>
              <a:t>I can use a variety of sentence starters </a:t>
            </a:r>
          </a:p>
          <a:p>
            <a:pPr marL="457200" indent="-457200">
              <a:buFont typeface="Arial" panose="020B0604020202020204" pitchFamily="34" charset="0"/>
              <a:buChar char="•"/>
            </a:pPr>
            <a:r>
              <a:rPr lang="en-GB" sz="3200" dirty="0">
                <a:solidFill>
                  <a:schemeClr val="accent6">
                    <a:lumMod val="50000"/>
                  </a:schemeClr>
                </a:solidFill>
                <a:latin typeface="Comic Sans MS" panose="030F0902030302020204" pitchFamily="66" charset="0"/>
              </a:rPr>
              <a:t>I can use correct punctuation</a:t>
            </a:r>
            <a:endParaRPr lang="en-US" sz="3200" b="1" dirty="0">
              <a:solidFill>
                <a:schemeClr val="accent6">
                  <a:lumMod val="50000"/>
                </a:schemeClr>
              </a:solidFill>
              <a:latin typeface="Comic Sans MS" panose="030F0902030302020204" pitchFamily="66" charset="0"/>
            </a:endParaRPr>
          </a:p>
        </p:txBody>
      </p:sp>
    </p:spTree>
    <p:extLst>
      <p:ext uri="{BB962C8B-B14F-4D97-AF65-F5344CB8AC3E}">
        <p14:creationId xmlns:p14="http://schemas.microsoft.com/office/powerpoint/2010/main" val="876970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3E94FA-EFE8-AA4B-94D6-B7696CE181E4}"/>
              </a:ext>
            </a:extLst>
          </p:cNvPr>
          <p:cNvSpPr/>
          <p:nvPr/>
        </p:nvSpPr>
        <p:spPr>
          <a:xfrm>
            <a:off x="411678" y="303258"/>
            <a:ext cx="11226140" cy="1200329"/>
          </a:xfrm>
          <a:prstGeom prst="rect">
            <a:avLst/>
          </a:prstGeom>
        </p:spPr>
        <p:txBody>
          <a:bodyPr wrap="square">
            <a:spAutoFit/>
          </a:bodyPr>
          <a:lstStyle/>
          <a:p>
            <a:pPr lvl="0" algn="ctr">
              <a:buSzPts val="1000"/>
              <a:tabLst>
                <a:tab pos="457200" algn="l"/>
              </a:tabLst>
            </a:pPr>
            <a:r>
              <a:rPr lang="en-GB" sz="3600" b="1" dirty="0">
                <a:solidFill>
                  <a:schemeClr val="accent6">
                    <a:lumMod val="50000"/>
                  </a:schemeClr>
                </a:solidFill>
                <a:latin typeface="Comic Sans MS" panose="030F0902030302020204" pitchFamily="66" charset="0"/>
                <a:ea typeface="Times New Roman" panose="02020603050405020304" pitchFamily="18" charset="0"/>
                <a:cs typeface="Times New Roman" panose="02020603050405020304" pitchFamily="18" charset="0"/>
              </a:rPr>
              <a:t>Write a letter from Heather to the alien from the time when she is waiting to meet her friend again.</a:t>
            </a:r>
            <a:endParaRPr lang="en-GB" sz="4400" b="1" dirty="0">
              <a:solidFill>
                <a:schemeClr val="accent6">
                  <a:lumMod val="50000"/>
                </a:schemeClr>
              </a:solidFill>
              <a:effectLst/>
              <a:latin typeface="Comic Sans MS" panose="030F09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2369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1DD548-F6A1-5A41-8721-AEE646F5BEE9}"/>
              </a:ext>
            </a:extLst>
          </p:cNvPr>
          <p:cNvSpPr/>
          <p:nvPr/>
        </p:nvSpPr>
        <p:spPr>
          <a:xfrm>
            <a:off x="233363" y="278964"/>
            <a:ext cx="11853862" cy="5693866"/>
          </a:xfrm>
          <a:prstGeom prst="rect">
            <a:avLst/>
          </a:prstGeom>
        </p:spPr>
        <p:txBody>
          <a:bodyPr wrap="square">
            <a:spAutoFit/>
          </a:bodyPr>
          <a:lstStyle/>
          <a:p>
            <a:pPr algn="ctr"/>
            <a:r>
              <a:rPr lang="en-GB" sz="2800" dirty="0">
                <a:solidFill>
                  <a:schemeClr val="accent6">
                    <a:lumMod val="50000"/>
                  </a:schemeClr>
                </a:solidFill>
                <a:latin typeface="Comic Sans MS" panose="030F0902030302020204" pitchFamily="66" charset="0"/>
              </a:rPr>
              <a:t>In this lesson, you will be writing a letter as Heather to the alien. </a:t>
            </a:r>
          </a:p>
          <a:p>
            <a:pPr algn="ctr"/>
            <a:endParaRPr lang="en-GB" sz="2800" dirty="0">
              <a:solidFill>
                <a:schemeClr val="accent6">
                  <a:lumMod val="50000"/>
                </a:schemeClr>
              </a:solidFill>
              <a:latin typeface="Comic Sans MS" panose="030F0902030302020204" pitchFamily="66" charset="0"/>
            </a:endParaRPr>
          </a:p>
          <a:p>
            <a:pPr algn="ctr"/>
            <a:r>
              <a:rPr lang="en-GB" sz="2800" dirty="0">
                <a:solidFill>
                  <a:schemeClr val="accent6">
                    <a:lumMod val="50000"/>
                  </a:schemeClr>
                </a:solidFill>
                <a:latin typeface="Comic Sans MS" panose="030F0902030302020204" pitchFamily="66" charset="0"/>
              </a:rPr>
              <a:t>Before we think about writing our letter, we need to be sure we understand what is included in a letter and how it should sound when we write it. </a:t>
            </a:r>
          </a:p>
          <a:p>
            <a:pPr algn="ctr"/>
            <a:endParaRPr lang="en-GB" sz="2800" dirty="0">
              <a:solidFill>
                <a:schemeClr val="accent6">
                  <a:lumMod val="50000"/>
                </a:schemeClr>
              </a:solidFill>
              <a:latin typeface="Comic Sans MS" panose="030F0902030302020204" pitchFamily="66" charset="0"/>
            </a:endParaRPr>
          </a:p>
          <a:p>
            <a:pPr algn="ctr"/>
            <a:r>
              <a:rPr lang="en-GB" sz="2800" dirty="0">
                <a:solidFill>
                  <a:schemeClr val="accent6">
                    <a:lumMod val="50000"/>
                  </a:schemeClr>
                </a:solidFill>
                <a:latin typeface="Comic Sans MS" panose="030F0902030302020204" pitchFamily="66" charset="0"/>
              </a:rPr>
              <a:t>There are two types of letters we can write. They are formal and informal.</a:t>
            </a:r>
          </a:p>
          <a:p>
            <a:pPr algn="ctr"/>
            <a:endParaRPr lang="en-GB" sz="2800" dirty="0">
              <a:solidFill>
                <a:schemeClr val="accent6">
                  <a:lumMod val="50000"/>
                </a:schemeClr>
              </a:solidFill>
              <a:latin typeface="Comic Sans MS" panose="030F0902030302020204" pitchFamily="66" charset="0"/>
            </a:endParaRPr>
          </a:p>
          <a:p>
            <a:pPr algn="ctr"/>
            <a:r>
              <a:rPr lang="en-GB" sz="2800" dirty="0">
                <a:solidFill>
                  <a:schemeClr val="accent6">
                    <a:lumMod val="50000"/>
                  </a:schemeClr>
                </a:solidFill>
                <a:latin typeface="Comic Sans MS" panose="030F0902030302020204" pitchFamily="66" charset="0"/>
              </a:rPr>
              <a:t> Formal letters are sent to people you do not know and might be written when applying for a job or writing to complain about something. Informal letters are letters you would send to a friend or family member.</a:t>
            </a:r>
            <a:endParaRPr lang="en-US" sz="2800" dirty="0">
              <a:solidFill>
                <a:schemeClr val="accent6">
                  <a:lumMod val="50000"/>
                </a:schemeClr>
              </a:solidFill>
              <a:latin typeface="Comic Sans MS" panose="030F0902030302020204" pitchFamily="66" charset="0"/>
            </a:endParaRPr>
          </a:p>
        </p:txBody>
      </p:sp>
    </p:spTree>
    <p:extLst>
      <p:ext uri="{BB962C8B-B14F-4D97-AF65-F5344CB8AC3E}">
        <p14:creationId xmlns:p14="http://schemas.microsoft.com/office/powerpoint/2010/main" val="2507359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2B8F18-5262-7743-9B9D-36BDD79644AE}"/>
              </a:ext>
            </a:extLst>
          </p:cNvPr>
          <p:cNvSpPr/>
          <p:nvPr/>
        </p:nvSpPr>
        <p:spPr>
          <a:xfrm>
            <a:off x="247649" y="262622"/>
            <a:ext cx="11668125" cy="954107"/>
          </a:xfrm>
          <a:prstGeom prst="rect">
            <a:avLst/>
          </a:prstGeom>
        </p:spPr>
        <p:txBody>
          <a:bodyPr wrap="square">
            <a:spAutoFit/>
          </a:bodyPr>
          <a:lstStyle/>
          <a:p>
            <a:pPr algn="ctr"/>
            <a:r>
              <a:rPr lang="en-GB" sz="2800" dirty="0">
                <a:solidFill>
                  <a:schemeClr val="accent6">
                    <a:lumMod val="50000"/>
                  </a:schemeClr>
                </a:solidFill>
                <a:latin typeface="Comic Sans MS" panose="030F0902030302020204" pitchFamily="66" charset="0"/>
              </a:rPr>
              <a:t>Look at the 2 examples. Decide which letter is formal and which is informal.</a:t>
            </a:r>
            <a:endParaRPr lang="en-US" sz="2800" dirty="0">
              <a:solidFill>
                <a:schemeClr val="accent6">
                  <a:lumMod val="50000"/>
                </a:schemeClr>
              </a:solidFill>
              <a:latin typeface="Comic Sans MS" panose="030F0902030302020204" pitchFamily="66" charset="0"/>
            </a:endParaRPr>
          </a:p>
        </p:txBody>
      </p:sp>
      <p:pic>
        <p:nvPicPr>
          <p:cNvPr id="3" name="Picture 2">
            <a:extLst>
              <a:ext uri="{FF2B5EF4-FFF2-40B4-BE49-F238E27FC236}">
                <a16:creationId xmlns:a16="http://schemas.microsoft.com/office/drawing/2014/main" id="{1E6ADA1F-C336-1F4C-B3F7-0CB54B7B4496}"/>
              </a:ext>
            </a:extLst>
          </p:cNvPr>
          <p:cNvPicPr>
            <a:picLocks noChangeAspect="1"/>
          </p:cNvPicPr>
          <p:nvPr/>
        </p:nvPicPr>
        <p:blipFill>
          <a:blip r:embed="rId2"/>
          <a:stretch>
            <a:fillRect/>
          </a:stretch>
        </p:blipFill>
        <p:spPr>
          <a:xfrm>
            <a:off x="558800" y="1216729"/>
            <a:ext cx="4241800" cy="5411545"/>
          </a:xfrm>
          <a:prstGeom prst="rect">
            <a:avLst/>
          </a:prstGeom>
        </p:spPr>
      </p:pic>
      <p:pic>
        <p:nvPicPr>
          <p:cNvPr id="4" name="Picture 3">
            <a:extLst>
              <a:ext uri="{FF2B5EF4-FFF2-40B4-BE49-F238E27FC236}">
                <a16:creationId xmlns:a16="http://schemas.microsoft.com/office/drawing/2014/main" id="{D7145D8D-0AA9-9144-9461-F19360E415F1}"/>
              </a:ext>
            </a:extLst>
          </p:cNvPr>
          <p:cNvPicPr>
            <a:picLocks noChangeAspect="1"/>
          </p:cNvPicPr>
          <p:nvPr/>
        </p:nvPicPr>
        <p:blipFill>
          <a:blip r:embed="rId3"/>
          <a:stretch>
            <a:fillRect/>
          </a:stretch>
        </p:blipFill>
        <p:spPr>
          <a:xfrm>
            <a:off x="5778500" y="1187543"/>
            <a:ext cx="5854700" cy="5440731"/>
          </a:xfrm>
          <a:prstGeom prst="rect">
            <a:avLst/>
          </a:prstGeom>
        </p:spPr>
      </p:pic>
    </p:spTree>
    <p:extLst>
      <p:ext uri="{BB962C8B-B14F-4D97-AF65-F5344CB8AC3E}">
        <p14:creationId xmlns:p14="http://schemas.microsoft.com/office/powerpoint/2010/main" val="1337149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132C2ED6-A5FF-7546-A936-66006A339E83}"/>
              </a:ext>
            </a:extLst>
          </p:cNvPr>
          <p:cNvPicPr/>
          <p:nvPr/>
        </p:nvPicPr>
        <p:blipFill>
          <a:blip r:embed="rId2">
            <a:extLst>
              <a:ext uri="{28A0092B-C50C-407E-A947-70E740481C1C}">
                <a14:useLocalDpi xmlns:a14="http://schemas.microsoft.com/office/drawing/2010/main" val="0"/>
              </a:ext>
            </a:extLst>
          </a:blip>
          <a:stretch>
            <a:fillRect/>
          </a:stretch>
        </p:blipFill>
        <p:spPr>
          <a:xfrm>
            <a:off x="971549" y="209708"/>
            <a:ext cx="10101263" cy="6519705"/>
          </a:xfrm>
          <a:prstGeom prst="rect">
            <a:avLst/>
          </a:prstGeom>
        </p:spPr>
      </p:pic>
    </p:spTree>
    <p:extLst>
      <p:ext uri="{BB962C8B-B14F-4D97-AF65-F5344CB8AC3E}">
        <p14:creationId xmlns:p14="http://schemas.microsoft.com/office/powerpoint/2010/main" val="2159889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6CBFB4-1849-E244-AD52-3A4151832030}"/>
              </a:ext>
            </a:extLst>
          </p:cNvPr>
          <p:cNvSpPr/>
          <p:nvPr/>
        </p:nvSpPr>
        <p:spPr>
          <a:xfrm>
            <a:off x="190500" y="837337"/>
            <a:ext cx="12001500" cy="4832092"/>
          </a:xfrm>
          <a:prstGeom prst="rect">
            <a:avLst/>
          </a:prstGeom>
        </p:spPr>
        <p:txBody>
          <a:bodyPr wrap="square">
            <a:spAutoFit/>
          </a:bodyPr>
          <a:lstStyle/>
          <a:p>
            <a:r>
              <a:rPr lang="en-GB" sz="2800" dirty="0">
                <a:solidFill>
                  <a:schemeClr val="accent6">
                    <a:lumMod val="50000"/>
                  </a:schemeClr>
                </a:solidFill>
                <a:latin typeface="Comic Sans MS" panose="030F0902030302020204" pitchFamily="66" charset="0"/>
              </a:rPr>
              <a:t>On the next page there will be some pictures from the book. I want you to record some words to show how Heather was feeling during these times. </a:t>
            </a:r>
          </a:p>
          <a:p>
            <a:endParaRPr lang="en-GB" sz="2800" dirty="0">
              <a:solidFill>
                <a:schemeClr val="accent6">
                  <a:lumMod val="50000"/>
                </a:schemeClr>
              </a:solidFill>
              <a:latin typeface="Comic Sans MS" panose="030F0902030302020204" pitchFamily="66" charset="0"/>
            </a:endParaRPr>
          </a:p>
          <a:p>
            <a:r>
              <a:rPr lang="en-GB" sz="2800" dirty="0">
                <a:solidFill>
                  <a:schemeClr val="accent6">
                    <a:lumMod val="50000"/>
                  </a:schemeClr>
                </a:solidFill>
                <a:latin typeface="Comic Sans MS" panose="030F0902030302020204" pitchFamily="66" charset="0"/>
              </a:rPr>
              <a:t>Try to use exciting vocabulary rather than just ‘happy’ or ‘sad’. </a:t>
            </a:r>
          </a:p>
          <a:p>
            <a:endParaRPr lang="en-GB" sz="2800" dirty="0">
              <a:solidFill>
                <a:schemeClr val="accent6">
                  <a:lumMod val="50000"/>
                </a:schemeClr>
              </a:solidFill>
              <a:latin typeface="Comic Sans MS" panose="030F0902030302020204" pitchFamily="66" charset="0"/>
            </a:endParaRPr>
          </a:p>
          <a:p>
            <a:r>
              <a:rPr lang="en-GB" sz="2800" dirty="0">
                <a:solidFill>
                  <a:schemeClr val="accent6">
                    <a:lumMod val="50000"/>
                  </a:schemeClr>
                </a:solidFill>
                <a:latin typeface="Comic Sans MS" panose="030F0902030302020204" pitchFamily="66" charset="0"/>
              </a:rPr>
              <a:t>Next, add some notes about what she is doing or seeing in each picture. </a:t>
            </a:r>
          </a:p>
          <a:p>
            <a:endParaRPr lang="en-GB" sz="2800" dirty="0">
              <a:solidFill>
                <a:schemeClr val="accent6">
                  <a:lumMod val="50000"/>
                </a:schemeClr>
              </a:solidFill>
              <a:latin typeface="Comic Sans MS" panose="030F0902030302020204" pitchFamily="66" charset="0"/>
            </a:endParaRPr>
          </a:p>
          <a:p>
            <a:r>
              <a:rPr lang="en-GB" sz="2800" dirty="0">
                <a:solidFill>
                  <a:schemeClr val="accent6">
                    <a:lumMod val="50000"/>
                  </a:schemeClr>
                </a:solidFill>
                <a:latin typeface="Comic Sans MS" panose="030F0902030302020204" pitchFamily="66" charset="0"/>
              </a:rPr>
              <a:t>These ideas will help to give you an idea of what to write about in your letter.</a:t>
            </a:r>
            <a:endParaRPr lang="en-US" sz="2800" dirty="0">
              <a:solidFill>
                <a:schemeClr val="accent6">
                  <a:lumMod val="50000"/>
                </a:schemeClr>
              </a:solidFill>
              <a:latin typeface="Comic Sans MS" panose="030F0902030302020204" pitchFamily="66" charset="0"/>
            </a:endParaRPr>
          </a:p>
        </p:txBody>
      </p:sp>
    </p:spTree>
    <p:extLst>
      <p:ext uri="{BB962C8B-B14F-4D97-AF65-F5344CB8AC3E}">
        <p14:creationId xmlns:p14="http://schemas.microsoft.com/office/powerpoint/2010/main" val="3490363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1CC4F6-B487-B840-925C-0DDBC15D6FF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3219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AF9C93-575E-084B-B55C-56C915E2E866}"/>
              </a:ext>
            </a:extLst>
          </p:cNvPr>
          <p:cNvSpPr/>
          <p:nvPr/>
        </p:nvSpPr>
        <p:spPr>
          <a:xfrm>
            <a:off x="334488" y="671530"/>
            <a:ext cx="11523023" cy="4801314"/>
          </a:xfrm>
          <a:prstGeom prst="rect">
            <a:avLst/>
          </a:prstGeom>
        </p:spPr>
        <p:txBody>
          <a:bodyPr wrap="square">
            <a:spAutoFit/>
          </a:bodyPr>
          <a:lstStyle/>
          <a:p>
            <a:r>
              <a:rPr lang="en-GB" b="1" dirty="0">
                <a:solidFill>
                  <a:schemeClr val="accent6">
                    <a:lumMod val="50000"/>
                  </a:schemeClr>
                </a:solidFill>
                <a:latin typeface="Comic Sans MS" panose="030F0902030302020204" pitchFamily="66" charset="0"/>
              </a:rPr>
              <a:t>Paragraph 1 </a:t>
            </a:r>
            <a:r>
              <a:rPr lang="en-GB" dirty="0">
                <a:solidFill>
                  <a:schemeClr val="accent6">
                    <a:lumMod val="50000"/>
                  </a:schemeClr>
                </a:solidFill>
                <a:latin typeface="Comic Sans MS" panose="030F0902030302020204" pitchFamily="66" charset="0"/>
              </a:rPr>
              <a:t>– Tell the alien what you are doing right now. </a:t>
            </a:r>
          </a:p>
          <a:p>
            <a:endParaRPr lang="en-GB" dirty="0">
              <a:solidFill>
                <a:schemeClr val="accent6">
                  <a:lumMod val="50000"/>
                </a:schemeClr>
              </a:solidFill>
              <a:latin typeface="Comic Sans MS" panose="030F0902030302020204" pitchFamily="66" charset="0"/>
            </a:endParaRPr>
          </a:p>
          <a:p>
            <a:endParaRPr lang="en-GB" dirty="0">
              <a:solidFill>
                <a:schemeClr val="accent6">
                  <a:lumMod val="50000"/>
                </a:schemeClr>
              </a:solidFill>
              <a:latin typeface="Comic Sans MS" panose="030F0902030302020204" pitchFamily="66" charset="0"/>
            </a:endParaRPr>
          </a:p>
          <a:p>
            <a:endParaRPr lang="en-GB" dirty="0">
              <a:solidFill>
                <a:schemeClr val="accent6">
                  <a:lumMod val="50000"/>
                </a:schemeClr>
              </a:solidFill>
              <a:latin typeface="Comic Sans MS" panose="030F0902030302020204" pitchFamily="66" charset="0"/>
            </a:endParaRPr>
          </a:p>
          <a:p>
            <a:endParaRPr lang="en-GB" dirty="0">
              <a:solidFill>
                <a:schemeClr val="accent6">
                  <a:lumMod val="50000"/>
                </a:schemeClr>
              </a:solidFill>
              <a:latin typeface="Comic Sans MS" panose="030F0902030302020204" pitchFamily="66" charset="0"/>
            </a:endParaRPr>
          </a:p>
          <a:p>
            <a:endParaRPr lang="en-GB" dirty="0">
              <a:solidFill>
                <a:schemeClr val="accent6">
                  <a:lumMod val="50000"/>
                </a:schemeClr>
              </a:solidFill>
              <a:latin typeface="Comic Sans MS" panose="030F0902030302020204" pitchFamily="66" charset="0"/>
            </a:endParaRPr>
          </a:p>
          <a:p>
            <a:endParaRPr lang="en-GB" dirty="0">
              <a:solidFill>
                <a:schemeClr val="accent6">
                  <a:lumMod val="50000"/>
                </a:schemeClr>
              </a:solidFill>
              <a:latin typeface="Comic Sans MS" panose="030F0902030302020204" pitchFamily="66" charset="0"/>
            </a:endParaRPr>
          </a:p>
          <a:p>
            <a:r>
              <a:rPr lang="en-GB" b="1" dirty="0">
                <a:solidFill>
                  <a:schemeClr val="accent6">
                    <a:lumMod val="50000"/>
                  </a:schemeClr>
                </a:solidFill>
                <a:latin typeface="Comic Sans MS" panose="030F0902030302020204" pitchFamily="66" charset="0"/>
              </a:rPr>
              <a:t>Paragraph 2 </a:t>
            </a:r>
            <a:r>
              <a:rPr lang="en-GB" dirty="0">
                <a:solidFill>
                  <a:schemeClr val="accent6">
                    <a:lumMod val="50000"/>
                  </a:schemeClr>
                </a:solidFill>
                <a:latin typeface="Comic Sans MS" panose="030F0902030302020204" pitchFamily="66" charset="0"/>
              </a:rPr>
              <a:t>– Look back on your short time together. Share how you felt and what you enjoyed and why you had to go back. </a:t>
            </a:r>
          </a:p>
          <a:p>
            <a:endParaRPr lang="en-GB" dirty="0">
              <a:solidFill>
                <a:schemeClr val="accent6">
                  <a:lumMod val="50000"/>
                </a:schemeClr>
              </a:solidFill>
              <a:latin typeface="Comic Sans MS" panose="030F0902030302020204" pitchFamily="66" charset="0"/>
            </a:endParaRPr>
          </a:p>
          <a:p>
            <a:endParaRPr lang="en-GB" dirty="0">
              <a:solidFill>
                <a:schemeClr val="accent6">
                  <a:lumMod val="50000"/>
                </a:schemeClr>
              </a:solidFill>
              <a:latin typeface="Comic Sans MS" panose="030F0902030302020204" pitchFamily="66" charset="0"/>
            </a:endParaRPr>
          </a:p>
          <a:p>
            <a:endParaRPr lang="en-GB" dirty="0">
              <a:solidFill>
                <a:schemeClr val="accent6">
                  <a:lumMod val="50000"/>
                </a:schemeClr>
              </a:solidFill>
              <a:latin typeface="Comic Sans MS" panose="030F0902030302020204" pitchFamily="66" charset="0"/>
            </a:endParaRPr>
          </a:p>
          <a:p>
            <a:endParaRPr lang="en-GB" dirty="0">
              <a:solidFill>
                <a:schemeClr val="accent6">
                  <a:lumMod val="50000"/>
                </a:schemeClr>
              </a:solidFill>
              <a:latin typeface="Comic Sans MS" panose="030F0902030302020204" pitchFamily="66" charset="0"/>
            </a:endParaRPr>
          </a:p>
          <a:p>
            <a:endParaRPr lang="en-GB" dirty="0">
              <a:solidFill>
                <a:schemeClr val="accent6">
                  <a:lumMod val="50000"/>
                </a:schemeClr>
              </a:solidFill>
              <a:latin typeface="Comic Sans MS" panose="030F0902030302020204" pitchFamily="66" charset="0"/>
            </a:endParaRPr>
          </a:p>
          <a:p>
            <a:endParaRPr lang="en-GB" dirty="0">
              <a:solidFill>
                <a:schemeClr val="accent6">
                  <a:lumMod val="50000"/>
                </a:schemeClr>
              </a:solidFill>
              <a:latin typeface="Comic Sans MS" panose="030F0902030302020204" pitchFamily="66" charset="0"/>
            </a:endParaRPr>
          </a:p>
          <a:p>
            <a:endParaRPr lang="en-GB" dirty="0">
              <a:solidFill>
                <a:schemeClr val="accent6">
                  <a:lumMod val="50000"/>
                </a:schemeClr>
              </a:solidFill>
              <a:latin typeface="Comic Sans MS" panose="030F0902030302020204" pitchFamily="66" charset="0"/>
            </a:endParaRPr>
          </a:p>
          <a:p>
            <a:r>
              <a:rPr lang="en-GB" b="1" dirty="0">
                <a:solidFill>
                  <a:schemeClr val="accent6">
                    <a:lumMod val="50000"/>
                  </a:schemeClr>
                </a:solidFill>
                <a:latin typeface="Comic Sans MS" panose="030F0902030302020204" pitchFamily="66" charset="0"/>
              </a:rPr>
              <a:t>Paragraph 3 </a:t>
            </a:r>
            <a:r>
              <a:rPr lang="en-GB" dirty="0">
                <a:solidFill>
                  <a:schemeClr val="accent6">
                    <a:lumMod val="50000"/>
                  </a:schemeClr>
                </a:solidFill>
                <a:latin typeface="Comic Sans MS" panose="030F0902030302020204" pitchFamily="66" charset="0"/>
              </a:rPr>
              <a:t>– A closing sentence or two. How would you like to end your letter before signing off?</a:t>
            </a:r>
            <a:endParaRPr lang="en-US" dirty="0">
              <a:solidFill>
                <a:schemeClr val="accent6">
                  <a:lumMod val="50000"/>
                </a:schemeClr>
              </a:solidFill>
              <a:latin typeface="Comic Sans MS" panose="030F0902030302020204" pitchFamily="66" charset="0"/>
            </a:endParaRPr>
          </a:p>
        </p:txBody>
      </p:sp>
      <p:sp>
        <p:nvSpPr>
          <p:cNvPr id="3" name="Rectangle 2">
            <a:extLst>
              <a:ext uri="{FF2B5EF4-FFF2-40B4-BE49-F238E27FC236}">
                <a16:creationId xmlns:a16="http://schemas.microsoft.com/office/drawing/2014/main" id="{FCB456BA-96F3-A447-B3F2-9DE36C4E6439}"/>
              </a:ext>
            </a:extLst>
          </p:cNvPr>
          <p:cNvSpPr/>
          <p:nvPr/>
        </p:nvSpPr>
        <p:spPr>
          <a:xfrm>
            <a:off x="328550" y="212260"/>
            <a:ext cx="11629902" cy="369332"/>
          </a:xfrm>
          <a:prstGeom prst="rect">
            <a:avLst/>
          </a:prstGeom>
        </p:spPr>
        <p:txBody>
          <a:bodyPr wrap="square">
            <a:spAutoFit/>
          </a:bodyPr>
          <a:lstStyle/>
          <a:p>
            <a:pPr algn="ctr"/>
            <a:r>
              <a:rPr lang="en-GB" b="1" i="1" dirty="0">
                <a:solidFill>
                  <a:schemeClr val="accent6">
                    <a:lumMod val="50000"/>
                  </a:schemeClr>
                </a:solidFill>
                <a:latin typeface="Comic Sans MS" panose="030F0902030302020204" pitchFamily="66" charset="0"/>
              </a:rPr>
              <a:t>Record some notes of what to include in each paragraph. You can use these headings to help you.</a:t>
            </a:r>
            <a:endParaRPr lang="en-US" b="1" i="1" dirty="0">
              <a:solidFill>
                <a:schemeClr val="accent6">
                  <a:lumMod val="50000"/>
                </a:schemeClr>
              </a:solidFill>
              <a:latin typeface="Comic Sans MS" panose="030F0902030302020204" pitchFamily="66" charset="0"/>
            </a:endParaRPr>
          </a:p>
        </p:txBody>
      </p:sp>
    </p:spTree>
    <p:extLst>
      <p:ext uri="{BB962C8B-B14F-4D97-AF65-F5344CB8AC3E}">
        <p14:creationId xmlns:p14="http://schemas.microsoft.com/office/powerpoint/2010/main" val="2025333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A47D8-647A-C447-862D-E71A5EA2BE88}"/>
              </a:ext>
            </a:extLst>
          </p:cNvPr>
          <p:cNvSpPr/>
          <p:nvPr/>
        </p:nvSpPr>
        <p:spPr>
          <a:xfrm>
            <a:off x="213360" y="1258848"/>
            <a:ext cx="11673840" cy="5355312"/>
          </a:xfrm>
          <a:prstGeom prst="rect">
            <a:avLst/>
          </a:prstGeom>
        </p:spPr>
        <p:txBody>
          <a:bodyPr wrap="square">
            <a:spAutoFit/>
          </a:bodyPr>
          <a:lstStyle/>
          <a:p>
            <a:r>
              <a:rPr lang="en-GB" dirty="0">
                <a:solidFill>
                  <a:schemeClr val="accent6">
                    <a:lumMod val="50000"/>
                  </a:schemeClr>
                </a:solidFill>
                <a:latin typeface="Comic Sans MS" panose="030F0902030302020204" pitchFamily="66" charset="0"/>
              </a:rPr>
              <a:t>Dear my beloved friend alien, </a:t>
            </a:r>
          </a:p>
          <a:p>
            <a:endParaRPr lang="en-GB" dirty="0">
              <a:solidFill>
                <a:schemeClr val="accent6">
                  <a:lumMod val="50000"/>
                </a:schemeClr>
              </a:solidFill>
              <a:latin typeface="Comic Sans MS" panose="030F0902030302020204" pitchFamily="66" charset="0"/>
            </a:endParaRPr>
          </a:p>
          <a:p>
            <a:r>
              <a:rPr lang="en-GB" dirty="0">
                <a:solidFill>
                  <a:schemeClr val="accent6">
                    <a:lumMod val="50000"/>
                  </a:schemeClr>
                </a:solidFill>
                <a:latin typeface="Comic Sans MS" panose="030F0902030302020204" pitchFamily="66" charset="0"/>
              </a:rPr>
              <a:t>Currently, I am sat staring out of my living room window at the majestic night sky and my thoughts drift to you and the adventure we went on together. I wonder if you think about me? </a:t>
            </a:r>
          </a:p>
          <a:p>
            <a:endParaRPr lang="en-GB" dirty="0">
              <a:solidFill>
                <a:schemeClr val="accent6">
                  <a:lumMod val="50000"/>
                </a:schemeClr>
              </a:solidFill>
              <a:latin typeface="Comic Sans MS" panose="030F0902030302020204" pitchFamily="66" charset="0"/>
            </a:endParaRPr>
          </a:p>
          <a:p>
            <a:r>
              <a:rPr lang="en-GB" dirty="0">
                <a:solidFill>
                  <a:schemeClr val="accent6">
                    <a:lumMod val="50000"/>
                  </a:schemeClr>
                </a:solidFill>
                <a:latin typeface="Comic Sans MS" panose="030F0902030302020204" pitchFamily="66" charset="0"/>
              </a:rPr>
              <a:t>I remember that night so clearly and think back to it with fond memories. As I sat on Cotton Rock that night, I never expected to see you again. When your spaceship suddenly appeared in front of me, my heart skipped a beat. I was amazed! I never expected to see that spectacular sight again. I loved exploring inside the spaceship again and noticed it had not changed all that much from when I was a child. Helping to fly us in to space was a dream come true but I was glad you were there to show me which buttons to press! My favourite memory was looking out of the enormous window and seeing all the twinkling stars, which looked like diamonds in the dark sky. In the distance, Earth looked like a jewel but I also realised what I had left behind. That is why I had to go back, because I love my family so very much. </a:t>
            </a:r>
          </a:p>
          <a:p>
            <a:endParaRPr lang="en-GB" dirty="0">
              <a:solidFill>
                <a:schemeClr val="accent6">
                  <a:lumMod val="50000"/>
                </a:schemeClr>
              </a:solidFill>
              <a:latin typeface="Comic Sans MS" panose="030F0902030302020204" pitchFamily="66" charset="0"/>
            </a:endParaRPr>
          </a:p>
          <a:p>
            <a:r>
              <a:rPr lang="en-GB" dirty="0">
                <a:solidFill>
                  <a:schemeClr val="accent6">
                    <a:lumMod val="50000"/>
                  </a:schemeClr>
                </a:solidFill>
                <a:latin typeface="Comic Sans MS" panose="030F0902030302020204" pitchFamily="66" charset="0"/>
              </a:rPr>
              <a:t>Do you think you might ever visit me again? I will leave this in the place we first met so if you do return, you will find it. Thank you for the time we were together and for helping me realise that I had all the magic and wonder with me already. </a:t>
            </a:r>
          </a:p>
          <a:p>
            <a:endParaRPr lang="en-GB" dirty="0">
              <a:solidFill>
                <a:schemeClr val="accent6">
                  <a:lumMod val="50000"/>
                </a:schemeClr>
              </a:solidFill>
              <a:latin typeface="Comic Sans MS" panose="030F0902030302020204" pitchFamily="66" charset="0"/>
            </a:endParaRPr>
          </a:p>
          <a:p>
            <a:r>
              <a:rPr lang="en-GB" dirty="0">
                <a:solidFill>
                  <a:schemeClr val="accent6">
                    <a:lumMod val="50000"/>
                  </a:schemeClr>
                </a:solidFill>
                <a:latin typeface="Comic Sans MS" panose="030F0902030302020204" pitchFamily="66" charset="0"/>
              </a:rPr>
              <a:t>Love Heather</a:t>
            </a:r>
            <a:endParaRPr lang="en-US" dirty="0">
              <a:solidFill>
                <a:schemeClr val="accent6">
                  <a:lumMod val="50000"/>
                </a:schemeClr>
              </a:solidFill>
              <a:latin typeface="Comic Sans MS" panose="030F0902030302020204" pitchFamily="66" charset="0"/>
            </a:endParaRPr>
          </a:p>
        </p:txBody>
      </p:sp>
      <p:sp>
        <p:nvSpPr>
          <p:cNvPr id="3" name="TextBox 2">
            <a:extLst>
              <a:ext uri="{FF2B5EF4-FFF2-40B4-BE49-F238E27FC236}">
                <a16:creationId xmlns:a16="http://schemas.microsoft.com/office/drawing/2014/main" id="{56C82FF0-978C-E440-A5D2-4C365520A4DC}"/>
              </a:ext>
            </a:extLst>
          </p:cNvPr>
          <p:cNvSpPr txBox="1"/>
          <p:nvPr/>
        </p:nvSpPr>
        <p:spPr>
          <a:xfrm>
            <a:off x="9357360" y="104239"/>
            <a:ext cx="2529840" cy="1200329"/>
          </a:xfrm>
          <a:prstGeom prst="rect">
            <a:avLst/>
          </a:prstGeom>
          <a:noFill/>
        </p:spPr>
        <p:txBody>
          <a:bodyPr wrap="square" rtlCol="0">
            <a:spAutoFit/>
          </a:bodyPr>
          <a:lstStyle/>
          <a:p>
            <a:r>
              <a:rPr lang="en-GB" dirty="0">
                <a:solidFill>
                  <a:schemeClr val="accent6">
                    <a:lumMod val="50000"/>
                  </a:schemeClr>
                </a:solidFill>
                <a:latin typeface="Comic Sans MS" panose="030F0902030302020204" pitchFamily="66" charset="0"/>
              </a:rPr>
              <a:t>Oak Cottage </a:t>
            </a:r>
          </a:p>
          <a:p>
            <a:r>
              <a:rPr lang="en-GB" dirty="0">
                <a:solidFill>
                  <a:schemeClr val="accent6">
                    <a:lumMod val="50000"/>
                  </a:schemeClr>
                </a:solidFill>
                <a:latin typeface="Comic Sans MS" panose="030F0902030302020204" pitchFamily="66" charset="0"/>
              </a:rPr>
              <a:t>Faraway Forest</a:t>
            </a:r>
          </a:p>
          <a:p>
            <a:r>
              <a:rPr lang="en-GB" dirty="0">
                <a:solidFill>
                  <a:schemeClr val="accent6">
                    <a:lumMod val="50000"/>
                  </a:schemeClr>
                </a:solidFill>
                <a:latin typeface="Comic Sans MS" panose="030F0902030302020204" pitchFamily="66" charset="0"/>
              </a:rPr>
              <a:t> Devon EX12 6ED </a:t>
            </a:r>
          </a:p>
          <a:p>
            <a:r>
              <a:rPr lang="en-GB" dirty="0">
                <a:solidFill>
                  <a:schemeClr val="accent6">
                    <a:lumMod val="50000"/>
                  </a:schemeClr>
                </a:solidFill>
                <a:latin typeface="Comic Sans MS" panose="030F0902030302020204" pitchFamily="66" charset="0"/>
              </a:rPr>
              <a:t>12</a:t>
            </a:r>
            <a:r>
              <a:rPr lang="en-GB" baseline="30000" dirty="0">
                <a:solidFill>
                  <a:schemeClr val="accent6">
                    <a:lumMod val="50000"/>
                  </a:schemeClr>
                </a:solidFill>
                <a:latin typeface="Comic Sans MS" panose="030F0902030302020204" pitchFamily="66" charset="0"/>
              </a:rPr>
              <a:t>th</a:t>
            </a:r>
            <a:r>
              <a:rPr lang="en-GB" dirty="0">
                <a:solidFill>
                  <a:schemeClr val="accent6">
                    <a:lumMod val="50000"/>
                  </a:schemeClr>
                </a:solidFill>
                <a:latin typeface="Comic Sans MS" panose="030F0902030302020204" pitchFamily="66" charset="0"/>
              </a:rPr>
              <a:t> February 2021</a:t>
            </a:r>
            <a:endParaRPr lang="en-US" dirty="0">
              <a:solidFill>
                <a:schemeClr val="accent6">
                  <a:lumMod val="50000"/>
                </a:schemeClr>
              </a:solidFill>
              <a:latin typeface="Comic Sans MS" panose="030F0902030302020204" pitchFamily="66" charset="0"/>
            </a:endParaRPr>
          </a:p>
        </p:txBody>
      </p:sp>
    </p:spTree>
    <p:extLst>
      <p:ext uri="{BB962C8B-B14F-4D97-AF65-F5344CB8AC3E}">
        <p14:creationId xmlns:p14="http://schemas.microsoft.com/office/powerpoint/2010/main" val="1084364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214EA-338F-974B-9E60-44C447407827}"/>
              </a:ext>
            </a:extLst>
          </p:cNvPr>
          <p:cNvPicPr>
            <a:picLocks noChangeAspect="1"/>
          </p:cNvPicPr>
          <p:nvPr/>
        </p:nvPicPr>
        <p:blipFill>
          <a:blip r:embed="rId2"/>
          <a:stretch>
            <a:fillRect/>
          </a:stretch>
        </p:blipFill>
        <p:spPr>
          <a:xfrm>
            <a:off x="665480" y="306070"/>
            <a:ext cx="2397760" cy="6200458"/>
          </a:xfrm>
          <a:prstGeom prst="rect">
            <a:avLst/>
          </a:prstGeom>
        </p:spPr>
      </p:pic>
    </p:spTree>
    <p:extLst>
      <p:ext uri="{BB962C8B-B14F-4D97-AF65-F5344CB8AC3E}">
        <p14:creationId xmlns:p14="http://schemas.microsoft.com/office/powerpoint/2010/main" val="3684864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645</Words>
  <Application>Microsoft Macintosh PowerPoint</Application>
  <PresentationFormat>Widescreen</PresentationFormat>
  <Paragraphs>56</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Jade Cahill</dc:creator>
  <cp:lastModifiedBy>Jade Cahill</cp:lastModifiedBy>
  <cp:revision>6</cp:revision>
  <dcterms:created xsi:type="dcterms:W3CDTF">2021-02-04T10:15:21Z</dcterms:created>
  <dcterms:modified xsi:type="dcterms:W3CDTF">2021-02-05T10:45:42Z</dcterms:modified>
</cp:coreProperties>
</file>