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08532-20D4-4152-9355-6C21B3CC92EB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80C04-71C9-44C3-BB7A-7BD73617D9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243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CC83-874C-4C6F-87DD-8E38FEB8A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21C010-A1B0-47C5-A0B3-7A7F4895F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6C7B1-CAFA-4F71-821E-C014A6E0C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01D3A-A7AA-4842-B66B-51A01408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37505-50E3-4810-9D84-3BD0BE20D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8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F9F-00D9-42CC-A658-B7F49D7AA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26881-87B5-4631-A867-C88FDAB3B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B97F2-913D-4AE9-AFE3-FBF65CA4E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8E0B3-FC50-4BE1-BBD4-C5388DDD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B72C2-097E-4465-9C94-C28800EE2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265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EEC190-8029-40D3-8011-03B3E6AA9F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C6CFD6-E389-4D77-98F8-96D0FE8F9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7BEC3-2149-4329-92A9-E74080FB7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B29AE-EDAC-4BCE-B7B7-E8381B51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FB97C-01F9-4FC5-AE5A-3DA5CE7EA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82F35-4634-425E-88DD-64884B97E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B5303-F9ED-4AF8-9542-35F8CBA46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0958-4BDC-47E4-9C63-99EACAC13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9403-EE56-480E-90C8-0976707E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46FAD-82D3-4C02-9769-286F6EB3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87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48D45-FA90-4F6C-A720-3AE8DD64E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45C23F-7722-43C4-8960-1C271EAD9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32AA6-DF10-46D3-A605-2DB18235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FA186-8F24-4EC8-A176-4F435AAB4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CF5E1-794D-43D7-A009-B4F9495E9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21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3ABC-9C34-42AD-B79D-4DEDC3A5D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C13B2-68C6-4CA7-9E05-A15462CBF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20050A-E2ED-4AFB-B787-D71FDFD78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4C0E4-1C2E-4E48-A1DE-341954672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27F87-22A4-4642-A0F0-BB982190D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9211FB-D028-4A99-A3A3-D1E30A690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76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730F8-4116-4D4B-959B-407AD9DA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E25AD-D2A0-4D1B-8789-CB46783FF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A77B9-35C6-438A-8E68-013C064C9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7671BF-103C-4B81-BAFE-F34FB4B94A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A6857A-C221-4AB1-B4DE-35428873AB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79770-136F-410B-9D12-E5E316253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128942-566C-42DD-99DA-6A66628F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0C3913-47D5-45CF-B72A-1F4C0A78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109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4D142-8F66-4979-AF6C-C59D18034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2E0D3B-FF31-4968-8586-1F67B3640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34DCA0-7E4B-4919-8C4F-FD271B7A3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EEDEA5-DA04-4D97-8A48-2F8A3197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17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4EC3AA-FECD-4B45-92C0-0EEE2D986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2B27ED-8C58-472E-93E8-A952042AB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418543-212E-4890-B7D2-26387A820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002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C2937-D41C-4C44-8F3A-401A46810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56744-5F51-4379-814B-A6FABBAC5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5CE49F-804C-49F7-84B1-E9D5281ACB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CE6C9-6D33-4421-BCB6-421FBB87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CEEC2-0B7B-4CE5-891E-C15AB4B4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045E1-141D-4BA9-8472-E7C7B6463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45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BF83B-D5C7-4F1D-8474-F2FE550B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8652C5-193C-4B7B-A782-E4AE42937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6F756-392E-4AC1-9C69-284660E69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7CF713-5642-4C88-A90F-4948A14DC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2DB9CD-CE77-4E7D-8726-4FF66D48B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B5D66-C794-49E7-8A0A-86B3403A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11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8710C3-3C1F-41F8-BD3F-2FC143660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79B4E5-EF21-4174-A236-063099CAE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7837B-9449-4A03-B4B0-3F5E70CABA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550CC-1013-44CE-8A54-AF8CCA264EF8}" type="datetimeFigureOut">
              <a:rPr lang="en-GB" smtClean="0"/>
              <a:t>06/11/2020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A47DC-70EC-4E24-B226-4CD6287DCD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06493-F195-40F7-9732-24F957989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C109D-A745-4D50-B0BE-39C871C6E6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51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BA641-0882-44A0-B89F-5D76F7CB2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94CC-D6A6-4DE9-B67E-13ED0DF75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F3848E-9972-439D-AA54-CB3380580B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373" y="244129"/>
            <a:ext cx="11002617" cy="618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732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22FF2DE-3354-4601-8D5A-5997016C6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150458"/>
              </p:ext>
            </p:extLst>
          </p:nvPr>
        </p:nvGraphicFramePr>
        <p:xfrm>
          <a:off x="4773580" y="659845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rhythm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system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symbol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mystery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lyrics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oxygen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symptom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typical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crystal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70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D0B7A-7C30-4002-8030-3A0903BE5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8078B-7005-4667-BE25-128014B0B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5F47B3-5E6E-4679-B08F-C02F0123E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478" y="249720"/>
            <a:ext cx="11499574" cy="646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696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8ADC9-57B1-49E6-95D8-0E0C21758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B4F42-327A-4050-89CD-6BA43BEA0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18F5FD-80E9-4E85-9C5D-5FB277F7B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83" y="294446"/>
            <a:ext cx="11241156" cy="632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030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OpenDyslexicAlta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Rosanna Harries</dc:creator>
  <cp:lastModifiedBy>Rosanna Harries</cp:lastModifiedBy>
  <cp:revision>1</cp:revision>
  <dcterms:created xsi:type="dcterms:W3CDTF">2020-11-06T16:21:09Z</dcterms:created>
  <dcterms:modified xsi:type="dcterms:W3CDTF">2020-11-06T16:24:11Z</dcterms:modified>
</cp:coreProperties>
</file>