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7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F772D-7509-894B-AFB7-6A3870AEF7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AB304-24B9-544F-B3B4-3C32B73A0A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A5C0C-CAE1-EE4B-829F-2F13378F3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C32B-282C-1149-B28C-7BD143F1E519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4012B-070F-F54F-BBA8-94EDB4A2D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66F1C-FCAD-EA4D-834F-D6EBAB74D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2AE2-9DDB-2646-85EC-D19110C7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595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31F34-42A7-FE44-B02A-450AF69A1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DD7927-9F17-B143-9358-C85E3797B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604485-81EB-6345-BC72-160B8C0AD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C32B-282C-1149-B28C-7BD143F1E519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F0CC5A-B756-F440-BC73-9F8335584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8AB63-5692-6449-8FC2-6FCE24B30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2AE2-9DDB-2646-85EC-D19110C7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537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A74A0C-806E-9E43-ADB2-E15D41A233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9DDA88-B531-C344-A1C9-065ED8AFA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7A525-1120-3F4D-A330-6C0DE4BF0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C32B-282C-1149-B28C-7BD143F1E519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0B07F-A0B0-9D4F-8202-4378C5258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E2891-409D-CC48-AFE6-D1F1AD4A2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2AE2-9DDB-2646-85EC-D19110C7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407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C5044-0FFB-054C-A561-26A96892A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C19A1-4827-E94C-83D4-B86B680AF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431E42-28FC-E843-B6C2-6805BE4B1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C32B-282C-1149-B28C-7BD143F1E519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E85E22-2BF1-A442-9AB0-313E85F8B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FA44A-B883-7448-BC2E-A35D24231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2AE2-9DDB-2646-85EC-D19110C7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36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C2EB9-C014-DA49-8BEC-05EA8CC5E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396074-4369-9243-B45B-384A83AC3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7E125-6F1E-E342-B966-99B13EC0D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C32B-282C-1149-B28C-7BD143F1E519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A4F75-B1D1-354F-94CE-0E80FB8D1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EA798-3A94-3947-B19A-3A2F7E600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2AE2-9DDB-2646-85EC-D19110C7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99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BFA4D-3DA9-3145-8302-32AAFBBA1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BC2F6-ACA2-8A49-9FC8-C3761100AA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BC5CA1-AA1F-324B-B5E6-BE1482883F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7CBE6-48EB-FF4B-BC5E-83C9E2949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C32B-282C-1149-B28C-7BD143F1E519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E8AA8-B2F3-9946-AFD8-B375F18A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CD0F7-23BE-FE47-86A4-CC4BDDA98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2AE2-9DDB-2646-85EC-D19110C7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15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39A6A-090B-3C42-B6D1-98BBE52BF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5E5484-B4DA-184B-B9CA-6D59734B1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5597E-A1B5-A043-A172-5606466CA5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39AD75-F6FC-0545-9C0B-B8C3313439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59AA1F-6436-B84C-9022-18B4A780E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EB4F8E-D013-504B-BF8A-9B297CD80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C32B-282C-1149-B28C-7BD143F1E519}" type="datetimeFigureOut">
              <a:rPr lang="en-US" smtClean="0"/>
              <a:t>2/19/21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2E91AA-917B-8249-8B3B-5708833E7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54F7D9-CCA1-E44D-9AC3-FE4830063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2AE2-9DDB-2646-85EC-D19110C7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0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AE277-0270-8E4A-BC1E-56BFAB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D962C3-47E0-3843-B01C-313B0E434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C32B-282C-1149-B28C-7BD143F1E519}" type="datetimeFigureOut">
              <a:rPr lang="en-US" smtClean="0"/>
              <a:t>2/19/21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713B23-5721-D74A-9651-968D676B6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F4791B-DAFD-1A4E-9E19-BD134BA0E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2AE2-9DDB-2646-85EC-D19110C7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585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953BBA-AAF0-E54C-B4B7-0438786AC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C32B-282C-1149-B28C-7BD143F1E519}" type="datetimeFigureOut">
              <a:rPr lang="en-US" smtClean="0"/>
              <a:t>2/19/21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82679E-016F-2F44-AEF2-EA11A516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D4743-B336-CB4C-8680-C46665FF1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2AE2-9DDB-2646-85EC-D19110C7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46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D09C8-71D8-E14C-A6FB-070F11517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DBD19-6D73-E349-A0A2-BBFBE748B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E9052-0333-C743-8745-AA7DA89D2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461419-45E2-CE4A-B9F7-372D0667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C32B-282C-1149-B28C-7BD143F1E519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4C3C6-397F-694D-97FB-779B2B755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707D0-3DB7-2143-90FF-0C0B1826E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2AE2-9DDB-2646-85EC-D19110C7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7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24346-40F4-5948-905A-96B8018A4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463BA8-C74C-754B-BC6C-470CF1FADC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A620D7-03E5-CD46-AF42-5E95E8E48D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F41CA-6678-F048-B93B-8A9D819EB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0C32B-282C-1149-B28C-7BD143F1E519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62FB92-02BF-294F-984B-1C346A0B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1E2E05-AFC2-B54B-8FB4-BC5E5BF01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D2AE2-9DDB-2646-85EC-D19110C7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92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B76485-4C2D-E044-8CA3-715EC2EF5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D3A19-4365-664C-ACE3-C53A33CA5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9A80D-2AA9-6945-B506-4630426AF9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0C32B-282C-1149-B28C-7BD143F1E519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08511-461E-3144-8209-A48ABC64D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60411-3643-8948-B73C-9267DD7348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D2AE2-9DDB-2646-85EC-D19110C76E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60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D434-D680-6846-87AD-866842CA9F35}"/>
              </a:ext>
            </a:extLst>
          </p:cNvPr>
          <p:cNvSpPr txBox="1"/>
          <p:nvPr/>
        </p:nvSpPr>
        <p:spPr>
          <a:xfrm>
            <a:off x="368135" y="261257"/>
            <a:ext cx="113290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Thursday 25</a:t>
            </a:r>
            <a:r>
              <a:rPr lang="en-US" sz="3200" baseline="30000" dirty="0">
                <a:solidFill>
                  <a:srgbClr val="7030A0"/>
                </a:solidFill>
                <a:latin typeface="Comic Sans MS" panose="030F0902030302020204" pitchFamily="66" charset="0"/>
              </a:rPr>
              <a:t>th</a:t>
            </a:r>
            <a:r>
              <a:rPr lang="en-US" sz="3200" dirty="0">
                <a:solidFill>
                  <a:srgbClr val="7030A0"/>
                </a:solidFill>
                <a:latin typeface="Comic Sans MS" panose="030F0902030302020204" pitchFamily="66" charset="0"/>
              </a:rPr>
              <a:t> February 2021 </a:t>
            </a:r>
          </a:p>
          <a:p>
            <a:r>
              <a:rPr lang="en-US" sz="3200" b="1" dirty="0">
                <a:solidFill>
                  <a:srgbClr val="7030A0"/>
                </a:solidFill>
                <a:latin typeface="Comic Sans MS" panose="030F0902030302020204" pitchFamily="66" charset="0"/>
              </a:rPr>
              <a:t>OLI: To learn about the Communion Rite </a:t>
            </a:r>
          </a:p>
          <a:p>
            <a:endParaRPr lang="en-US" sz="3200" b="1" dirty="0">
              <a:solidFill>
                <a:srgbClr val="7030A0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4623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66CD49-8117-2F4C-9182-DBDE4870C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450" y="247650"/>
            <a:ext cx="80391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30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EAAEC39-6283-4140-9F4D-BDA738DCB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687" y="746825"/>
            <a:ext cx="10894126" cy="473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69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6D7CC9-7867-5A4B-9172-AD8720031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741" y="0"/>
            <a:ext cx="448841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3FC7D9-171A-F242-A4D4-3FDAD4782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090" y="0"/>
            <a:ext cx="1909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89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71CDFA-6F0F-3447-A9E4-BEBEC2048971}"/>
              </a:ext>
            </a:extLst>
          </p:cNvPr>
          <p:cNvSpPr/>
          <p:nvPr/>
        </p:nvSpPr>
        <p:spPr>
          <a:xfrm>
            <a:off x="376051" y="305068"/>
            <a:ext cx="1111926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effectLst/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SOME KEY QUESTIONS</a:t>
            </a:r>
            <a:endParaRPr lang="en-GB" sz="2800" dirty="0">
              <a:solidFill>
                <a:srgbClr val="7030A0"/>
              </a:solidFill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"/>
            <a:r>
              <a:rPr lang="en-US" sz="2800" dirty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2800" dirty="0">
              <a:solidFill>
                <a:srgbClr val="7030A0"/>
              </a:solidFill>
              <a:latin typeface="Comic Sans MS" panose="030F09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2800" dirty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 happens during the Communion Rite?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2800" dirty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 gestures or signs and prayers are important in the Communion Rite (Sign of Peace, Lamb of God, holding up the Host and Chalice, giving and receiving)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2800" dirty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Praying for peace and unity is part of the Communion Rite.  What helps us to be peaceful within ourselves and with one another?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2800" dirty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difference between the bread and wine brought up during the Preparation of the Gifts and what is received at the Communion Rite?</a:t>
            </a:r>
          </a:p>
          <a:p>
            <a:pPr marL="342900" lvl="0" indent="-342900">
              <a:buClr>
                <a:srgbClr val="5E74D4"/>
              </a:buClr>
              <a:buSzPts val="1400"/>
              <a:buFont typeface="Symbol Std"/>
              <a:buChar char="Q"/>
            </a:pPr>
            <a:r>
              <a:rPr lang="en-GB" sz="2800" dirty="0">
                <a:solidFill>
                  <a:srgbClr val="7030A0"/>
                </a:solidFill>
                <a:latin typeface="Comic Sans MS" panose="030F09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What do Catholics believe is happening when they receive Holy Communion?</a:t>
            </a:r>
          </a:p>
        </p:txBody>
      </p:sp>
    </p:spTree>
    <p:extLst>
      <p:ext uri="{BB962C8B-B14F-4D97-AF65-F5344CB8AC3E}">
        <p14:creationId xmlns:p14="http://schemas.microsoft.com/office/powerpoint/2010/main" val="1323878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7AD1E3-16F5-3345-A0A0-1F99064FD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513" y="0"/>
            <a:ext cx="5288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961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118</Words>
  <Application>Microsoft Macintosh PowerPoint</Application>
  <PresentationFormat>Widescreen</PresentationFormat>
  <Paragraphs>9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Symbol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Jade Cahill</dc:creator>
  <cp:lastModifiedBy>Jade Cahill</cp:lastModifiedBy>
  <cp:revision>3</cp:revision>
  <dcterms:created xsi:type="dcterms:W3CDTF">2021-02-19T13:55:07Z</dcterms:created>
  <dcterms:modified xsi:type="dcterms:W3CDTF">2021-02-19T15:30:43Z</dcterms:modified>
</cp:coreProperties>
</file>