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0" r:id="rId2"/>
    <p:sldId id="271" r:id="rId3"/>
    <p:sldId id="272" r:id="rId4"/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46741-B002-438B-8009-99B712AD9DB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2F94-EAA4-44B7-BF42-95DB691D1A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4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8C909877-9528-4580-AD03-0CF470CC9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6DC741-17AE-4B18-A264-F8216F30DF8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2BF8790-BA12-43CA-9E21-F324CADE4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63D33AD-1C5B-4B78-912B-49EDAF4BE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FFE4263B-748D-45B7-9502-331D5C16B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2EA6E4-C870-46C0-AAD0-EBC83C3D62F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8AC3C40E-FD8F-4C82-9F92-A1D9A294A7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0D701D7-97B2-4542-86A5-C7AE423BF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A99E9-ECE9-45C7-A5BF-B9AD2A66B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4F9E9D-5A76-4A62-B49B-BFDE24F5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49DFF-6296-4CEB-AB97-6B40AE012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F063-EE07-4BAC-9892-CA114A2CF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64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3BE0E-E59D-4F11-92F4-9A6BEC2E3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0CB85B-310E-4CF9-BD40-591F8AA5F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1045F-D505-4503-A3A5-D373252A5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E815-324E-4656-88DA-662BAC6B0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36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C9966-26E8-4D02-8A2B-CD2DC8839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46058-283C-4136-A637-47D90C84C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61591-4475-47EF-B58F-EBC21C1A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274A-6FE5-413C-BC94-B19BF9705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1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70B1-8950-40CD-926E-254121CD9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3D1F2-59B0-4284-938E-B8BF80A47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9CAAC6-1344-434E-B8D6-8DD40211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0E75-3F81-4189-8CAA-503E3BE05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42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C992C-691A-495C-8B22-0E2D1B3B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2868E-BB37-4813-939E-726B1C365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825B0-F766-47AE-A424-F632DDB15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C01A-1F03-4C11-A59B-B41255B5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97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26772-92B1-45CB-B0D1-2D2268099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09B8B-7D96-4128-AE35-0B9BBD5C9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405B6-C04E-44F8-BF0E-D53DF1A09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346D-C6E2-4626-93E5-168D7F4D2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55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BFA5DA-2099-4C41-BBF8-4CC9F0545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BCC09D-0352-449C-A661-9D45CEA68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6A68F-DB58-4938-8EAC-8A65765C9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C34B-AD01-486F-83C9-42A93CCE8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14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178BF-2816-4BE0-B243-DEEB8E662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C464FC-A7F5-43E5-B22A-74AA51898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ABFEC-5300-4C90-82C5-09229317C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C7A7-6470-4149-B090-CF50EF904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07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171F6C-F2A7-40CE-9AAE-3182C827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4E6A59-67F0-4DD4-9862-01E9B3AD6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AE9C6-30A9-47BF-AFD2-A35CFE4CB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7BD51-5856-4422-81B7-9F150F0EF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81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30074-CB75-4A94-8DAF-0A3BFC42B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2FE8F-7BE4-405D-8A3A-D07F4FE5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236AB-0893-4C2A-A751-CAE5D51EF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0D53-01A4-4628-8BE5-E6E12F96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41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BBBB3-55D1-4693-9969-F56FC8DFE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3BEF-0EA5-4927-93C1-BF97FC47D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F4021-8F4E-4945-96C2-AB779FAAB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579C-5AE6-4FE3-8DF2-903C772B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85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BBEC5-6902-485D-88A5-6CF111A5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2CD8C-F6A8-4888-AB56-C519B1BA0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56C22B-78C7-4938-AC3F-8492365E60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C213B4-F2E5-49C2-B772-55D1735570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164ED1-FDAB-4AD4-8D16-483AA89FAA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9A685-AA90-4C17-96A1-DE4CBD1B7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68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AA4CBB3-69FA-402B-AF2E-A2968EEB9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sz="3600" dirty="0"/>
              <a:t>Thursday 11th February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2A40FC0-7E57-49D9-9C8D-C20D7168C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b="1" dirty="0"/>
              <a:t>OLI: </a:t>
            </a:r>
            <a:r>
              <a:rPr lang="en-GB" altLang="en-US" sz="2800" dirty="0"/>
              <a:t>Sorting information from a text. </a:t>
            </a:r>
            <a:endParaRPr lang="en-GB" altLang="en-US" sz="2800" b="1" dirty="0"/>
          </a:p>
          <a:p>
            <a:pPr eaLnBrk="1" hangingPunct="1">
              <a:buFontTx/>
              <a:buNone/>
            </a:pPr>
            <a:r>
              <a:rPr lang="en-GB" altLang="en-US" sz="2800" b="1" dirty="0"/>
              <a:t>Success Criteria:</a:t>
            </a:r>
            <a:r>
              <a:rPr lang="en-GB" altLang="en-US" sz="2800" dirty="0"/>
              <a:t> Complete a timeline </a:t>
            </a:r>
          </a:p>
          <a:p>
            <a:pPr eaLnBrk="1" hangingPunct="1">
              <a:buFontTx/>
              <a:buNone/>
            </a:pPr>
            <a:r>
              <a:rPr lang="en-GB" altLang="en-US" sz="2800" dirty="0"/>
              <a:t>about Kensuke’s life.</a:t>
            </a:r>
            <a:r>
              <a:rPr lang="en-GB" altLang="en-US" dirty="0"/>
              <a:t> </a:t>
            </a:r>
          </a:p>
        </p:txBody>
      </p:sp>
      <p:pic>
        <p:nvPicPr>
          <p:cNvPr id="55300" name="Picture 4">
            <a:extLst>
              <a:ext uri="{FF2B5EF4-FFF2-40B4-BE49-F238E27FC236}">
                <a16:creationId xmlns:a16="http://schemas.microsoft.com/office/drawing/2014/main" id="{1EFFFA7A-AF42-4148-83DB-C8E14FE4E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3573463"/>
            <a:ext cx="16795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27011943-A261-4120-B49F-299E2EF82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4" y="188913"/>
            <a:ext cx="57864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Chapter 8: Questions to think about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A33A8A-11AA-4976-BDC7-7FE95F0A1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12875"/>
            <a:ext cx="84963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1. Why does Michael feel that he has to hide his message in the coke bottle?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2. What were Kensuke’s hopes for the future?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3. What has been lost now, between Michael and Kensuke?</a:t>
            </a:r>
          </a:p>
        </p:txBody>
      </p:sp>
      <p:pic>
        <p:nvPicPr>
          <p:cNvPr id="56324" name="Picture 4">
            <a:extLst>
              <a:ext uri="{FF2B5EF4-FFF2-40B4-BE49-F238E27FC236}">
                <a16:creationId xmlns:a16="http://schemas.microsoft.com/office/drawing/2014/main" id="{5A90D77F-0DFC-407C-A75E-73566A1C56E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25" y="4764"/>
            <a:ext cx="140335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CB7ABAE-6752-4889-ACD7-196E94F6C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404813"/>
            <a:ext cx="8180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OLI: To complete a timeline using information from the text.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483F97C-3342-4625-B7D1-9F6F94EDB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341439"/>
            <a:ext cx="8496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Complete a time line of Kensuke’s life, from his birth in Japan until he is in the boat with Michael telling his story; include all the significant events.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258A3506-A58E-4BF1-BAF1-63A021587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4437063"/>
            <a:ext cx="11160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Birth in Japan</a:t>
            </a:r>
            <a:endParaRPr lang="en-US" altLang="en-US" dirty="0"/>
          </a:p>
        </p:txBody>
      </p:sp>
      <p:sp>
        <p:nvSpPr>
          <p:cNvPr id="58373" name="Line 5">
            <a:extLst>
              <a:ext uri="{FF2B5EF4-FFF2-40B4-BE49-F238E27FC236}">
                <a16:creationId xmlns:a16="http://schemas.microsoft.com/office/drawing/2014/main" id="{EB726BC4-1BEB-4020-96C5-8B1387AB5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4826" y="4221163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374" name="Picture 6">
            <a:extLst>
              <a:ext uri="{FF2B5EF4-FFF2-40B4-BE49-F238E27FC236}">
                <a16:creationId xmlns:a16="http://schemas.microsoft.com/office/drawing/2014/main" id="{5FFABAFD-F6E4-4E42-AF39-AFE341245A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589589"/>
            <a:ext cx="990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5" name="Picture 7">
            <a:extLst>
              <a:ext uri="{FF2B5EF4-FFF2-40B4-BE49-F238E27FC236}">
                <a16:creationId xmlns:a16="http://schemas.microsoft.com/office/drawing/2014/main" id="{17DED09F-0921-4F22-8F82-015D357899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4437063"/>
            <a:ext cx="1447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8">
            <a:extLst>
              <a:ext uri="{FF2B5EF4-FFF2-40B4-BE49-F238E27FC236}">
                <a16:creationId xmlns:a16="http://schemas.microsoft.com/office/drawing/2014/main" id="{5245CFEF-CCD9-4FA4-9B81-598912F92D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5373689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D1BC4D-7A21-48A5-A14D-B9AF455B8827}"/>
              </a:ext>
            </a:extLst>
          </p:cNvPr>
          <p:cNvSpPr txBox="1"/>
          <p:nvPr/>
        </p:nvSpPr>
        <p:spPr>
          <a:xfrm>
            <a:off x="9531902" y="4601055"/>
            <a:ext cx="1192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Telling Michael his story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8FFD03-5CB0-4575-89A2-416998EFAAA2}"/>
              </a:ext>
            </a:extLst>
          </p:cNvPr>
          <p:cNvCxnSpPr/>
          <p:nvPr/>
        </p:nvCxnSpPr>
        <p:spPr>
          <a:xfrm>
            <a:off x="2050222" y="4062483"/>
            <a:ext cx="0" cy="410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608CF-1E87-4F7D-AC43-34E8534C4ED2}"/>
              </a:ext>
            </a:extLst>
          </p:cNvPr>
          <p:cNvCxnSpPr/>
          <p:nvPr/>
        </p:nvCxnSpPr>
        <p:spPr>
          <a:xfrm>
            <a:off x="10128249" y="4062483"/>
            <a:ext cx="0" cy="410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ABAB-BC72-47C3-B0D4-35860D2E8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6125-2BC9-4F02-86EA-3861FAA95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two parts to this task:</a:t>
            </a:r>
          </a:p>
          <a:p>
            <a:r>
              <a:rPr lang="en-GB" dirty="0"/>
              <a:t>Part one: A timeline with key events (example on previous slide). You can do this on paper or on Google docs.</a:t>
            </a:r>
          </a:p>
          <a:p>
            <a:r>
              <a:rPr lang="en-GB" dirty="0"/>
              <a:t>Part two: Underneath the timeline, write in full sentences and give more details about what happened in each event.</a:t>
            </a:r>
          </a:p>
          <a:p>
            <a:r>
              <a:rPr lang="en-GB" dirty="0" err="1"/>
              <a:t>E.g</a:t>
            </a:r>
            <a:r>
              <a:rPr lang="en-GB" dirty="0"/>
              <a:t> </a:t>
            </a:r>
            <a:r>
              <a:rPr lang="en-GB" u="sng" dirty="0"/>
              <a:t>Birth in Japan-</a:t>
            </a:r>
            <a:r>
              <a:rPr lang="en-GB" dirty="0"/>
              <a:t> Kensuke was born in Nagasaki in Japan. It is a very big town by the sea.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7419404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202</Words>
  <Application>Microsoft Office PowerPoint</Application>
  <PresentationFormat>Widescreen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Thursday 11th February</vt:lpstr>
      <vt:lpstr>PowerPoint Presentation</vt:lpstr>
      <vt:lpstr>PowerPoint Presentation</vt:lpstr>
      <vt:lpstr>More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11th February</dc:title>
  <dc:creator>Rosanna Harries</dc:creator>
  <cp:lastModifiedBy>Rosanna Harries</cp:lastModifiedBy>
  <cp:revision>1</cp:revision>
  <dcterms:created xsi:type="dcterms:W3CDTF">2021-02-02T12:05:47Z</dcterms:created>
  <dcterms:modified xsi:type="dcterms:W3CDTF">2021-02-02T12:14:31Z</dcterms:modified>
</cp:coreProperties>
</file>