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1"/>
  </p:notesMasterIdLst>
  <p:sldIdLst>
    <p:sldId id="256" r:id="rId15"/>
    <p:sldId id="257" r:id="rId16"/>
    <p:sldId id="259" r:id="rId17"/>
    <p:sldId id="258" r:id="rId18"/>
    <p:sldId id="261" r:id="rId19"/>
    <p:sldId id="260" r:id="rId2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3"/>
    <p:restoredTop sz="50093"/>
  </p:normalViewPr>
  <p:slideViewPr>
    <p:cSldViewPr>
      <p:cViewPr>
        <p:scale>
          <a:sx n="55" d="100"/>
          <a:sy n="55" d="100"/>
        </p:scale>
        <p:origin x="784" y="1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609D-1CBF-264F-91DB-F087A05529BF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461E-01EE-6F4C-8126-F679B139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461E-01EE-6F4C-8126-F679B1398C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6032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50544"/>
      </p:ext>
    </p:extLst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10859"/>
      </p:ext>
    </p:extLst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14213"/>
      </p:ext>
    </p:extLst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842243"/>
      </p:ext>
    </p:extLst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8383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8774"/>
      </p:ext>
    </p:extLst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69234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392892"/>
      </p:ext>
    </p:extLst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976402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255220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43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1773"/>
      </p:ext>
    </p:extLst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4131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41321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5208"/>
      </p:ext>
    </p:extLst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300626"/>
      </p:ext>
    </p:extLst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9324"/>
      </p:ext>
    </p:extLst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30953"/>
      </p:ext>
    </p:extLst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09690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45440"/>
      </p:ext>
    </p:extLst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309364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53384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4338"/>
      </p:ext>
    </p:extLst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7206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5038"/>
      </p:ext>
    </p:extLst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6780"/>
      </p:ext>
    </p:extLst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5640"/>
      </p:ext>
    </p:extLst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682643"/>
      </p:ext>
    </p:extLst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8155"/>
      </p:ext>
    </p:extLst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1517"/>
      </p:ext>
    </p:extLst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4256"/>
      </p:ext>
    </p:extLst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47883"/>
      </p:ext>
    </p:extLst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023906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74707"/>
      </p:ext>
    </p:extLst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71902"/>
      </p:ext>
    </p:extLst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8301"/>
      </p:ext>
    </p:extLst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3081"/>
      </p:ext>
    </p:extLst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11903"/>
      </p:ext>
    </p:extLst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233"/>
      </p:ext>
    </p:extLst>
  </p:cSld>
  <p:clrMapOvr>
    <a:masterClrMapping/>
  </p:clrMapOvr>
  <p:transition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12988"/>
      </p:ext>
    </p:extLst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7421"/>
      </p:ext>
    </p:extLst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9933"/>
      </p:ext>
    </p:extLst>
  </p:cSld>
  <p:clrMapOvr>
    <a:masterClrMapping/>
  </p:clrMapOvr>
  <p:transition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9853"/>
      </p:ext>
    </p:extLst>
  </p:cSld>
  <p:clrMapOvr>
    <a:masterClrMapping/>
  </p:clrMapOvr>
  <p:transition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464132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131562"/>
      </p:ext>
    </p:extLst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126412"/>
      </p:ext>
    </p:extLst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04816"/>
      </p:ext>
    </p:extLst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484"/>
      </p:ext>
    </p:extLst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7040"/>
      </p:ext>
    </p:extLst>
  </p:cSld>
  <p:clrMapOvr>
    <a:masterClrMapping/>
  </p:clrMapOvr>
  <p:transition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7590"/>
      </p:ext>
    </p:extLst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2648"/>
      </p:ext>
    </p:extLst>
  </p:cSld>
  <p:clrMapOvr>
    <a:masterClrMapping/>
  </p:clrMapOvr>
  <p:transition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39211"/>
      </p:ext>
    </p:extLst>
  </p:cSld>
  <p:clrMapOvr>
    <a:masterClrMapping/>
  </p:clrMapOvr>
  <p:transition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0328"/>
      </p:ext>
    </p:extLst>
  </p:cSld>
  <p:clrMapOvr>
    <a:masterClrMapping/>
  </p:clrMapOvr>
  <p:transition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5850"/>
      </p:ext>
    </p:extLst>
  </p:cSld>
  <p:clrMapOvr>
    <a:masterClrMapping/>
  </p:clrMapOvr>
  <p:transition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5925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9524"/>
      </p:ext>
    </p:extLst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450175"/>
      </p:ext>
    </p:extLst>
  </p:cSld>
  <p:clrMapOvr>
    <a:masterClrMapping/>
  </p:clrMapOvr>
  <p:transition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989023"/>
      </p:ext>
    </p:extLst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006010"/>
      </p:ext>
    </p:extLst>
  </p:cSld>
  <p:clrMapOvr>
    <a:masterClrMapping/>
  </p:clrMapOvr>
  <p:transition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1408"/>
      </p:ext>
    </p:extLst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565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932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3941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402717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57556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4278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51122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1861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5757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1171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74993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85497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4093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0700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39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48639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561633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90974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068912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0699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3817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2836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7348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336032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465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9890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64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5791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845274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554765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2578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6563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9339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5901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1575"/>
      </p:ext>
    </p:extLst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842238"/>
      </p:ext>
    </p:extLst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729"/>
      </p:ext>
    </p:extLst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6283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24919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6071"/>
      </p:ext>
    </p:extLst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044408"/>
      </p:ext>
    </p:extLst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533566"/>
      </p:ext>
    </p:extLst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800235"/>
      </p:ext>
    </p:extLst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2257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3349"/>
      </p:ext>
    </p:extLst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2720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2761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09583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153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3153"/>
      </p:ext>
    </p:extLst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4226"/>
      </p:ext>
    </p:extLst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8555"/>
      </p:ext>
    </p:extLst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90108"/>
      </p:ext>
    </p:extLst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401377"/>
      </p:ext>
    </p:extLst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13064"/>
      </p:ext>
    </p:extLst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8835"/>
      </p:ext>
    </p:extLst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1680"/>
      </p:ext>
    </p:extLst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4463"/>
      </p:ext>
    </p:extLst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0985"/>
      </p:ext>
    </p:extLst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212847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119330"/>
      </p:ext>
    </p:extLst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063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1549"/>
      </p:ext>
    </p:extLst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62491"/>
      </p:ext>
    </p:extLst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898430"/>
      </p:ext>
    </p:extLst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51020"/>
      </p:ext>
    </p:extLst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956567"/>
      </p:ext>
    </p:extLst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0447"/>
      </p:ext>
    </p:extLst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733"/>
      </p:ext>
    </p:extLst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36175"/>
      </p:ext>
    </p:extLst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935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535646"/>
      </p:ext>
    </p:extLst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177988"/>
      </p:ext>
    </p:extLst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1949"/>
      </p:ext>
    </p:extLst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9378"/>
      </p:ext>
    </p:extLst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9503"/>
      </p:ext>
    </p:extLst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695630"/>
      </p:ext>
    </p:extLst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279802"/>
      </p:ext>
    </p:extLst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61502"/>
      </p:ext>
    </p:extLst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1836"/>
      </p:ext>
    </p:extLst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608"/>
      </p:ext>
    </p:extLst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751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163212"/>
      </p:ext>
    </p:extLst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7880"/>
      </p:ext>
    </p:extLst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515892"/>
      </p:ext>
    </p:extLst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7477"/>
      </p:ext>
    </p:extLst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257"/>
      </p:ext>
    </p:extLst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4591"/>
      </p:ext>
    </p:extLst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97043"/>
      </p:ext>
    </p:extLst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161612"/>
      </p:ext>
    </p:extLst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052942"/>
      </p:ext>
    </p:extLst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637"/>
      </p:ext>
    </p:extLst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928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59531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 descr="God's Story 3 - Pg 133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412304"/>
            <a:ext cx="11353620" cy="878497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1800" y="556320"/>
            <a:ext cx="5112568" cy="7971413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3200" b="1" dirty="0">
                <a:latin typeface="Century Gothic" charset="0"/>
                <a:cs typeface="Century Gothic" charset="0"/>
              </a:rPr>
              <a:t>Jesus, filled with the Holy Spirit, returned to Galilee.</a:t>
            </a:r>
          </a:p>
          <a:p>
            <a:pPr eaLnBrk="1" hangingPunct="1"/>
            <a:endParaRPr lang="en-GB" sz="32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3200" b="1" dirty="0">
                <a:latin typeface="Century Gothic" charset="0"/>
                <a:cs typeface="Century Gothic" charset="0"/>
              </a:rPr>
              <a:t>News about him spread all through that place. He taught in the synagogues and everyone praised him.</a:t>
            </a:r>
          </a:p>
          <a:p>
            <a:pPr eaLnBrk="1" hangingPunct="1"/>
            <a:endParaRPr lang="en-GB" sz="32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3200" b="1" dirty="0">
                <a:latin typeface="Century Gothic" charset="0"/>
                <a:cs typeface="Century Gothic" charset="0"/>
              </a:rPr>
              <a:t>He came to Nazareth where he had been brought up and went into the synagogue as he usually did. He stood up to read.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8424" y="556320"/>
            <a:ext cx="5112568" cy="8463856"/>
          </a:xfrm>
          <a:prstGeom prst="rect">
            <a:avLst/>
          </a:prstGeom>
          <a:solidFill>
            <a:srgbClr val="FFFFFF">
              <a:alpha val="62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sz="3200" b="1" dirty="0" smtClean="0">
                <a:latin typeface="Century Gothic" charset="0"/>
                <a:cs typeface="Century Gothic" charset="0"/>
              </a:rPr>
              <a:t>He was given the scroll of the prophet Isaiah. He unrolled the scroll and found the place and read:</a:t>
            </a:r>
          </a:p>
          <a:p>
            <a:pPr eaLnBrk="1" hangingPunct="1"/>
            <a:endParaRPr lang="en-GB" sz="32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3200" b="1" dirty="0" smtClean="0">
                <a:latin typeface="Century Gothic" charset="0"/>
                <a:cs typeface="Century Gothic" charset="0"/>
              </a:rPr>
              <a:t>“The Spirit of the Lord is upon me for he has chosen and anointed me to bring good news to the poor, to heal the broken hearted. </a:t>
            </a:r>
          </a:p>
          <a:p>
            <a:pPr eaLnBrk="1" hangingPunct="1"/>
            <a:endParaRPr lang="en-GB" sz="32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3200" b="1" dirty="0" smtClean="0">
                <a:latin typeface="Century Gothic" charset="0"/>
                <a:cs typeface="Century Gothic" charset="0"/>
              </a:rPr>
              <a:t>He has sent me to set free all those who are imprisoned or oppressed in any way.”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59531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90432" y="556320"/>
            <a:ext cx="489743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3200" b="1" dirty="0" smtClean="0">
                <a:latin typeface="Century Gothic" charset="0"/>
                <a:cs typeface="Century Gothic" charset="0"/>
              </a:rPr>
              <a:t>All the people in the synagogue were looking at him as he said to them, “This passage of Scripture came true today while you heard it being read.”</a:t>
            </a:r>
            <a:endParaRPr lang="en-GB" sz="3200" b="1" dirty="0">
              <a:latin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34448" y="8045152"/>
            <a:ext cx="4968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Based on Luke 4: 14-22</a:t>
            </a:r>
          </a:p>
          <a:p>
            <a:pPr algn="r"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God’s Story 3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9792" y="6100936"/>
            <a:ext cx="51845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3200" b="1" dirty="0" smtClean="0">
                <a:latin typeface="Century Gothic" charset="0"/>
                <a:cs typeface="Century Gothic" charset="0"/>
              </a:rPr>
              <a:t>He rolled up the scroll, gave it back to the synagogue attendant and sat down.</a:t>
            </a:r>
          </a:p>
        </p:txBody>
      </p:sp>
      <p:pic>
        <p:nvPicPr>
          <p:cNvPr id="6" name="Picture 5" descr="GS2-p80.tif"/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0" y="700336"/>
            <a:ext cx="5250151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0432" y="4732784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charset="0"/>
                <a:cs typeface="Century Gothic" charset="0"/>
              </a:rPr>
              <a:t>Everyone was impressed by him and marvelled at the wonderful and powerful words that he </a:t>
            </a:r>
            <a:r>
              <a:rPr lang="en-GB" sz="3200" b="1" dirty="0" smtClean="0">
                <a:latin typeface="Century Gothic" charset="0"/>
                <a:cs typeface="Century Gothic" charset="0"/>
              </a:rPr>
              <a:t>spoke.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149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Answer these questions in your book.</a:t>
            </a:r>
            <a:br>
              <a:rPr lang="en-US" sz="3200" dirty="0" smtClean="0"/>
            </a:br>
            <a:r>
              <a:rPr lang="en-US" sz="3200" dirty="0" smtClean="0"/>
              <a:t>Read God’s Story 3 p.95, 96, 99.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was Jesus inspired to do?</a:t>
            </a:r>
          </a:p>
          <a:p>
            <a:r>
              <a:rPr lang="en-US" dirty="0"/>
              <a:t> What does this quote from Isaiah tell you about Jesus?</a:t>
            </a:r>
          </a:p>
          <a:p>
            <a:r>
              <a:rPr lang="en-US" dirty="0"/>
              <a:t> What was his mission?</a:t>
            </a:r>
          </a:p>
          <a:p>
            <a:r>
              <a:rPr lang="en-US" dirty="0"/>
              <a:t> What did he mean by saying, </a:t>
            </a:r>
            <a:r>
              <a:rPr lang="en-US" i="1" dirty="0"/>
              <a:t>“This passage of scripture has come true today”</a:t>
            </a:r>
            <a:r>
              <a:rPr lang="en-US" dirty="0"/>
              <a:t>?</a:t>
            </a:r>
          </a:p>
          <a:p>
            <a:r>
              <a:rPr lang="en-US" dirty="0"/>
              <a:t> How did those listening to him, react to what he said? </a:t>
            </a:r>
          </a:p>
          <a:p>
            <a:r>
              <a:rPr lang="en-US" dirty="0"/>
              <a:t>Read </a:t>
            </a:r>
            <a:r>
              <a:rPr lang="en-US" i="1" dirty="0"/>
              <a:t>God’s Story 3 </a:t>
            </a:r>
            <a:r>
              <a:rPr lang="en-US" dirty="0"/>
              <a:t>page 99, Luke 8: 1-3 </a:t>
            </a:r>
            <a:r>
              <a:rPr lang="en-US" i="1" dirty="0"/>
              <a:t>The Women,</a:t>
            </a:r>
            <a:r>
              <a:rPr lang="en-US" dirty="0"/>
              <a:t> discuss how women helped Jesus in his mission.</a:t>
            </a:r>
          </a:p>
          <a:p>
            <a:r>
              <a:rPr lang="en-US" dirty="0"/>
              <a:t> How did the women help Jesus in his mission?</a:t>
            </a:r>
          </a:p>
          <a:p>
            <a:r>
              <a:rPr lang="en-US" dirty="0"/>
              <a:t> How does Jesus’ mission affect what people believe and how they live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88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75935"/>
              </p:ext>
            </p:extLst>
          </p:nvPr>
        </p:nvGraphicFramePr>
        <p:xfrm>
          <a:off x="957785" y="1132384"/>
          <a:ext cx="11449271" cy="7992888"/>
        </p:xfrm>
        <a:graphic>
          <a:graphicData uri="http://schemas.openxmlformats.org/drawingml/2006/table">
            <a:tbl>
              <a:tblPr firstRow="1" firstCol="1" bandRow="1"/>
              <a:tblGrid>
                <a:gridCol w="2708597"/>
                <a:gridCol w="3133589"/>
                <a:gridCol w="2897665"/>
                <a:gridCol w="2709420"/>
              </a:tblGrid>
              <a:tr h="1607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Name of Group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What do they do?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What part of </a:t>
                      </a:r>
                      <a:b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</a:b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Jesus’ mission does this fulfil?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Where else can </a:t>
                      </a:r>
                      <a:b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</a:b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this be seen?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270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e.g. </a:t>
                      </a:r>
                      <a:r>
                        <a:rPr lang="en-GB" sz="1400" i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 Vincent de Paul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Help people in need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Jesus said, ‘Follow me.’ He helped the poor and oppressed.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Story of the ‘Good Samaritan’ (Luke 10, 25-37 p100 GS3)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8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8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8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8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1898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Pages>0</Pages>
  <Words>290</Words>
  <Characters>0</Characters>
  <Application>Microsoft Macintosh PowerPoint</Application>
  <PresentationFormat>Custom</PresentationFormat>
  <Lines>0</Lines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Calibri</vt:lpstr>
      <vt:lpstr>Century Gothic</vt:lpstr>
      <vt:lpstr>Gill Sans</vt:lpstr>
      <vt:lpstr>Times New Roman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Answer these questions in your book. Read God’s Story 3 p.95, 96, 99.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Microsoft Office User</cp:lastModifiedBy>
  <cp:revision>22</cp:revision>
  <dcterms:modified xsi:type="dcterms:W3CDTF">2021-01-13T12:26:23Z</dcterms:modified>
</cp:coreProperties>
</file>