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23" r:id="rId14"/>
    <p:sldId id="299" r:id="rId15"/>
    <p:sldId id="307" r:id="rId16"/>
    <p:sldId id="318" r:id="rId17"/>
    <p:sldId id="319" r:id="rId18"/>
    <p:sldId id="320" r:id="rId19"/>
    <p:sldId id="301" r:id="rId20"/>
    <p:sldId id="309" r:id="rId21"/>
    <p:sldId id="321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909"/>
  </p:normalViewPr>
  <p:slideViewPr>
    <p:cSldViewPr snapToGrid="0" snapToObjects="1">
      <p:cViewPr varScale="1">
        <p:scale>
          <a:sx n="109" d="100"/>
          <a:sy n="109" d="100"/>
        </p:scale>
        <p:origin x="1752" y="192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10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61394" y="1352567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514670" y="15329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9638" y="30337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537" y="30380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5538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9813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8567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2841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41773" y="43425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5099" y="43511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49349" y="50566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50208" y="50438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13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0BA1C6-9C48-4BDF-818D-5127984C5B69}"/>
              </a:ext>
            </a:extLst>
          </p:cNvPr>
          <p:cNvGrpSpPr/>
          <p:nvPr/>
        </p:nvGrpSpPr>
        <p:grpSpPr>
          <a:xfrm>
            <a:off x="5294255" y="1354967"/>
            <a:ext cx="2574498" cy="2361371"/>
            <a:chOff x="288142" y="249049"/>
            <a:chExt cx="2478605" cy="244827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D891CFE-ABE8-4DEB-9663-778DE9E50A5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DD1E28C-D63B-4440-A6E5-B8A304C049E8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AE3D717-7E35-4CD4-867F-E3355A71DB6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6D31373-482A-428D-ABA4-C2F316C88B0D}"/>
                </a:ext>
              </a:extLst>
            </p:cNvPr>
            <p:cNvCxnSpPr>
              <a:stCxn id="3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400DBD-B402-456D-99B7-18B50BB88B35}"/>
                </a:ext>
              </a:extLst>
            </p:cNvPr>
            <p:cNvCxnSpPr>
              <a:stCxn id="3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C20E911-2B31-4E6E-A89A-01BB7F74B51F}"/>
              </a:ext>
            </a:extLst>
          </p:cNvPr>
          <p:cNvSpPr/>
          <p:nvPr/>
        </p:nvSpPr>
        <p:spPr>
          <a:xfrm>
            <a:off x="6347531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0C8FB-3C77-47A2-9C4E-A95A6BC32B3D}"/>
              </a:ext>
            </a:extLst>
          </p:cNvPr>
          <p:cNvSpPr/>
          <p:nvPr/>
        </p:nvSpPr>
        <p:spPr>
          <a:xfrm>
            <a:off x="5512499" y="30361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288873-1BD2-4E5E-88DF-D4D07718EC8A}"/>
              </a:ext>
            </a:extLst>
          </p:cNvPr>
          <p:cNvSpPr/>
          <p:nvPr/>
        </p:nvSpPr>
        <p:spPr>
          <a:xfrm>
            <a:off x="7252398" y="30404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C24AC-2D88-4586-A863-45342C4D52B4}"/>
              </a:ext>
            </a:extLst>
          </p:cNvPr>
          <p:cNvSpPr txBox="1"/>
          <p:nvPr/>
        </p:nvSpPr>
        <p:spPr>
          <a:xfrm>
            <a:off x="5385791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6C9512-7212-4C34-8CBF-77F96FD06017}"/>
              </a:ext>
            </a:extLst>
          </p:cNvPr>
          <p:cNvCxnSpPr/>
          <p:nvPr/>
        </p:nvCxnSpPr>
        <p:spPr>
          <a:xfrm>
            <a:off x="5748399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60FAAB-8662-4D5B-B4F1-317D3B210359}"/>
              </a:ext>
            </a:extLst>
          </p:cNvPr>
          <p:cNvCxnSpPr/>
          <p:nvPr/>
        </p:nvCxnSpPr>
        <p:spPr>
          <a:xfrm>
            <a:off x="7432674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12A5EC9-57E7-46CA-9ED8-2FF0FB06D7FA}"/>
              </a:ext>
            </a:extLst>
          </p:cNvPr>
          <p:cNvSpPr txBox="1"/>
          <p:nvPr/>
        </p:nvSpPr>
        <p:spPr>
          <a:xfrm>
            <a:off x="5781428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7ED831-9344-480C-8B1A-C6D70ECE610A}"/>
              </a:ext>
            </a:extLst>
          </p:cNvPr>
          <p:cNvSpPr txBox="1"/>
          <p:nvPr/>
        </p:nvSpPr>
        <p:spPr>
          <a:xfrm>
            <a:off x="74657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2C8542-8818-4EC7-AED4-213A77F45E36}"/>
              </a:ext>
            </a:extLst>
          </p:cNvPr>
          <p:cNvSpPr/>
          <p:nvPr/>
        </p:nvSpPr>
        <p:spPr>
          <a:xfrm>
            <a:off x="5474634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DBF4FD-4150-401B-AA37-B678B8062893}"/>
              </a:ext>
            </a:extLst>
          </p:cNvPr>
          <p:cNvSpPr/>
          <p:nvPr/>
        </p:nvSpPr>
        <p:spPr>
          <a:xfrm>
            <a:off x="7247960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5E9F62-41E6-4B68-85D5-6FE817000A66}"/>
              </a:ext>
            </a:extLst>
          </p:cNvPr>
          <p:cNvSpPr/>
          <p:nvPr/>
        </p:nvSpPr>
        <p:spPr>
          <a:xfrm>
            <a:off x="6861943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B006C06-C327-4466-8C77-06C8B708018B}"/>
              </a:ext>
            </a:extLst>
          </p:cNvPr>
          <p:cNvSpPr/>
          <p:nvPr/>
        </p:nvSpPr>
        <p:spPr>
          <a:xfrm>
            <a:off x="5506797" y="303079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217043-392D-4F05-8705-DFD7E6EBF14C}"/>
              </a:ext>
            </a:extLst>
          </p:cNvPr>
          <p:cNvSpPr/>
          <p:nvPr/>
        </p:nvSpPr>
        <p:spPr>
          <a:xfrm>
            <a:off x="7126964" y="3046355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DC6606-EF43-4450-8097-2253A16E4595}"/>
              </a:ext>
            </a:extLst>
          </p:cNvPr>
          <p:cNvSpPr/>
          <p:nvPr/>
        </p:nvSpPr>
        <p:spPr>
          <a:xfrm>
            <a:off x="5682210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EC58A1-BBC5-494B-A7AF-5A7052E59C47}"/>
              </a:ext>
            </a:extLst>
          </p:cNvPr>
          <p:cNvSpPr/>
          <p:nvPr/>
        </p:nvSpPr>
        <p:spPr>
          <a:xfrm>
            <a:off x="7083069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7" grpId="0"/>
      <p:bldP spid="38" grpId="0"/>
      <p:bldP spid="38" grpId="1"/>
      <p:bldP spid="39" grpId="0"/>
      <p:bldP spid="39" grpId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8AA954E-4521-4DEA-B933-0172F77E6425}"/>
              </a:ext>
            </a:extLst>
          </p:cNvPr>
          <p:cNvGrpSpPr/>
          <p:nvPr/>
        </p:nvGrpSpPr>
        <p:grpSpPr>
          <a:xfrm>
            <a:off x="1431129" y="1354967"/>
            <a:ext cx="2574498" cy="2361371"/>
            <a:chOff x="288142" y="249049"/>
            <a:chExt cx="2478605" cy="244827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8E3CE4-DE51-4418-BB45-31EE9823F7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47BA803-3EE9-400A-A3EA-04016D4F162B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0021CDA-FD90-477F-9D2E-F41B6570AD3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22B0B62-7B1F-415F-8426-91AB10333B2C}"/>
                </a:ext>
              </a:extLst>
            </p:cNvPr>
            <p:cNvCxnSpPr>
              <a:stCxn id="5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4B52375-FB73-4589-B813-C8163BB7AD72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4A9DEFC-7E5F-477E-83C3-138EFB895143}"/>
              </a:ext>
            </a:extLst>
          </p:cNvPr>
          <p:cNvSpPr/>
          <p:nvPr/>
        </p:nvSpPr>
        <p:spPr>
          <a:xfrm>
            <a:off x="2484405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E3D8C7-F747-48BA-B393-6B08BED1BF69}"/>
              </a:ext>
            </a:extLst>
          </p:cNvPr>
          <p:cNvSpPr txBox="1"/>
          <p:nvPr/>
        </p:nvSpPr>
        <p:spPr>
          <a:xfrm>
            <a:off x="1522665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6C466D-5959-43EE-AE9E-DBD93B97100D}"/>
              </a:ext>
            </a:extLst>
          </p:cNvPr>
          <p:cNvCxnSpPr/>
          <p:nvPr/>
        </p:nvCxnSpPr>
        <p:spPr>
          <a:xfrm>
            <a:off x="1885273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833B236-E4F6-4B39-BF4C-B39A51241403}"/>
              </a:ext>
            </a:extLst>
          </p:cNvPr>
          <p:cNvCxnSpPr/>
          <p:nvPr/>
        </p:nvCxnSpPr>
        <p:spPr>
          <a:xfrm>
            <a:off x="3569548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6B500A9-EB64-41DF-9CA5-20BEC5C01FD2}"/>
              </a:ext>
            </a:extLst>
          </p:cNvPr>
          <p:cNvSpPr txBox="1"/>
          <p:nvPr/>
        </p:nvSpPr>
        <p:spPr>
          <a:xfrm>
            <a:off x="19183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308316-5271-4ACD-ACC4-3B3D3AE11BD2}"/>
              </a:ext>
            </a:extLst>
          </p:cNvPr>
          <p:cNvSpPr txBox="1"/>
          <p:nvPr/>
        </p:nvSpPr>
        <p:spPr>
          <a:xfrm>
            <a:off x="3602576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6FB767-7E4B-49DA-B0F9-F866BBFB24E3}"/>
              </a:ext>
            </a:extLst>
          </p:cNvPr>
          <p:cNvSpPr/>
          <p:nvPr/>
        </p:nvSpPr>
        <p:spPr>
          <a:xfrm>
            <a:off x="1611508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14906D-00A7-4FCA-9BCE-EE54F431097B}"/>
              </a:ext>
            </a:extLst>
          </p:cNvPr>
          <p:cNvSpPr/>
          <p:nvPr/>
        </p:nvSpPr>
        <p:spPr>
          <a:xfrm>
            <a:off x="3384834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F16E7F-3E03-4671-9F60-AADD3ED3EEE0}"/>
              </a:ext>
            </a:extLst>
          </p:cNvPr>
          <p:cNvSpPr/>
          <p:nvPr/>
        </p:nvSpPr>
        <p:spPr>
          <a:xfrm>
            <a:off x="2998817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49373" y="301822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281906" y="3003634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3C0AB67-E233-490B-915F-3F3E6B6D7092}"/>
              </a:ext>
            </a:extLst>
          </p:cNvPr>
          <p:cNvSpPr/>
          <p:nvPr/>
        </p:nvSpPr>
        <p:spPr>
          <a:xfrm>
            <a:off x="1819084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7664007-5744-4311-99A9-0159DC73EFDB}"/>
              </a:ext>
            </a:extLst>
          </p:cNvPr>
          <p:cNvSpPr/>
          <p:nvPr/>
        </p:nvSpPr>
        <p:spPr>
          <a:xfrm>
            <a:off x="3219943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C3B5FF-1872-49CB-8203-319B5959718C}"/>
              </a:ext>
            </a:extLst>
          </p:cNvPr>
          <p:cNvGrpSpPr/>
          <p:nvPr/>
        </p:nvGrpSpPr>
        <p:grpSpPr>
          <a:xfrm>
            <a:off x="4921016" y="1374030"/>
            <a:ext cx="3144954" cy="2014610"/>
            <a:chOff x="41057" y="249049"/>
            <a:chExt cx="3027814" cy="208874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84E1680-523B-4F92-A865-626F6234BF5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E6D7568-104F-4B0E-A4C8-2335FBFCFBF6}"/>
                </a:ext>
              </a:extLst>
            </p:cNvPr>
            <p:cNvSpPr/>
            <p:nvPr/>
          </p:nvSpPr>
          <p:spPr>
            <a:xfrm>
              <a:off x="41057" y="140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CA2694B-AAB3-4EF9-BE5C-705BF3D814F0}"/>
                </a:ext>
              </a:extLst>
            </p:cNvPr>
            <p:cNvSpPr/>
            <p:nvPr/>
          </p:nvSpPr>
          <p:spPr>
            <a:xfrm>
              <a:off x="2154471" y="142339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02E60B7-21C0-418C-B0F6-7A166CD3871C}"/>
                </a:ext>
              </a:extLst>
            </p:cNvPr>
            <p:cNvCxnSpPr>
              <a:cxnSpLocks/>
              <a:stCxn id="74" idx="3"/>
              <a:endCxn id="75" idx="0"/>
            </p:cNvCxnSpPr>
            <p:nvPr/>
          </p:nvCxnSpPr>
          <p:spPr>
            <a:xfrm flipH="1">
              <a:off x="498257" y="1029538"/>
              <a:ext cx="731581" cy="3801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99A40A6-B888-40AC-A66C-743C458F6B4E}"/>
                </a:ext>
              </a:extLst>
            </p:cNvPr>
            <p:cNvCxnSpPr>
              <a:cxnSpLocks/>
              <a:stCxn id="74" idx="5"/>
              <a:endCxn id="76" idx="0"/>
            </p:cNvCxnSpPr>
            <p:nvPr/>
          </p:nvCxnSpPr>
          <p:spPr>
            <a:xfrm>
              <a:off x="1876417" y="1029538"/>
              <a:ext cx="735254" cy="3938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926E66-6E7F-48D5-A93B-0A799E29F33F}"/>
              </a:ext>
            </a:extLst>
          </p:cNvPr>
          <p:cNvSpPr/>
          <p:nvPr/>
        </p:nvSpPr>
        <p:spPr>
          <a:xfrm>
            <a:off x="6230936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A81664-395B-4A33-9242-EF6A8D39C48C}"/>
              </a:ext>
            </a:extLst>
          </p:cNvPr>
          <p:cNvSpPr txBox="1"/>
          <p:nvPr/>
        </p:nvSpPr>
        <p:spPr>
          <a:xfrm>
            <a:off x="5269196" y="57327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97053DD-2359-48F9-85FE-CF2028766EC2}"/>
              </a:ext>
            </a:extLst>
          </p:cNvPr>
          <p:cNvCxnSpPr/>
          <p:nvPr/>
        </p:nvCxnSpPr>
        <p:spPr>
          <a:xfrm>
            <a:off x="5361621" y="337428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B9D5612-E703-478B-A163-C1283235E0D8}"/>
              </a:ext>
            </a:extLst>
          </p:cNvPr>
          <p:cNvCxnSpPr/>
          <p:nvPr/>
        </p:nvCxnSpPr>
        <p:spPr>
          <a:xfrm>
            <a:off x="6480152" y="362260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617487BE-E906-426D-B9F5-2A7837B7CB8B}"/>
              </a:ext>
            </a:extLst>
          </p:cNvPr>
          <p:cNvSpPr txBox="1"/>
          <p:nvPr/>
        </p:nvSpPr>
        <p:spPr>
          <a:xfrm>
            <a:off x="5394650" y="340540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5B3717-FFE1-4B84-95FC-FF3D0C640675}"/>
              </a:ext>
            </a:extLst>
          </p:cNvPr>
          <p:cNvSpPr txBox="1"/>
          <p:nvPr/>
        </p:nvSpPr>
        <p:spPr>
          <a:xfrm>
            <a:off x="6513180" y="365372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66BBCB-058E-4D87-9DA7-570A7FB23BFA}"/>
              </a:ext>
            </a:extLst>
          </p:cNvPr>
          <p:cNvSpPr/>
          <p:nvPr/>
        </p:nvSpPr>
        <p:spPr>
          <a:xfrm>
            <a:off x="5087856" y="400288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636DBB7-FCC2-451B-8FFC-38DD4F9D0A8F}"/>
              </a:ext>
            </a:extLst>
          </p:cNvPr>
          <p:cNvSpPr/>
          <p:nvPr/>
        </p:nvSpPr>
        <p:spPr>
          <a:xfrm>
            <a:off x="6295438" y="425981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0A723E-E1B9-4B23-8A66-4E216C0CDAC8}"/>
              </a:ext>
            </a:extLst>
          </p:cNvPr>
          <p:cNvSpPr/>
          <p:nvPr/>
        </p:nvSpPr>
        <p:spPr>
          <a:xfrm>
            <a:off x="6745348" y="59135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6F224D-8FA4-4657-930B-A2C7777F81EB}"/>
              </a:ext>
            </a:extLst>
          </p:cNvPr>
          <p:cNvSpPr/>
          <p:nvPr/>
        </p:nvSpPr>
        <p:spPr>
          <a:xfrm>
            <a:off x="5141786" y="270322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6BC9D-1708-4C8F-BE49-EC61F44F51E9}"/>
              </a:ext>
            </a:extLst>
          </p:cNvPr>
          <p:cNvSpPr/>
          <p:nvPr/>
        </p:nvSpPr>
        <p:spPr>
          <a:xfrm>
            <a:off x="7349107" y="270322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/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600" dirty="0"/>
                  <a:t>10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/>
                  <a:t> 10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600" dirty="0"/>
                  <a:t> 4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  <a:blipFill>
                <a:blip r:embed="rId5"/>
                <a:stretch>
                  <a:fillRect l="-4959" t="-13580" r="-4408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679277A6-0565-40DA-BEF8-05412502EAF9}"/>
              </a:ext>
            </a:extLst>
          </p:cNvPr>
          <p:cNvSpPr/>
          <p:nvPr/>
        </p:nvSpPr>
        <p:spPr>
          <a:xfrm>
            <a:off x="6966474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44FA1DA-5BCB-4A14-981D-EF4F9D2A0472}"/>
              </a:ext>
            </a:extLst>
          </p:cNvPr>
          <p:cNvGrpSpPr/>
          <p:nvPr/>
        </p:nvGrpSpPr>
        <p:grpSpPr>
          <a:xfrm>
            <a:off x="5182601" y="1374030"/>
            <a:ext cx="2574498" cy="2361371"/>
            <a:chOff x="288142" y="249049"/>
            <a:chExt cx="2478605" cy="244827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94D1017-49E9-48FB-9661-BF4DC9F83690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A308EF5-DB4D-44AE-8802-223829AE67C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D87A3B1-FB3E-41E2-8967-B16EC717CFC3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0FC9C4D-8B99-4020-87E5-06A4741F1CF2}"/>
                </a:ext>
              </a:extLst>
            </p:cNvPr>
            <p:cNvCxnSpPr>
              <a:stCxn id="9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C851A4-2E75-4208-873F-FA2BA02E8640}"/>
                </a:ext>
              </a:extLst>
            </p:cNvPr>
            <p:cNvCxnSpPr>
              <a:stCxn id="9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822F29F4-49D9-460E-8954-A0863A8CC0A1}"/>
              </a:ext>
            </a:extLst>
          </p:cNvPr>
          <p:cNvSpPr/>
          <p:nvPr/>
        </p:nvSpPr>
        <p:spPr>
          <a:xfrm>
            <a:off x="6235877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851D91B-828A-4E3E-B18F-1D63A7F9B019}"/>
              </a:ext>
            </a:extLst>
          </p:cNvPr>
          <p:cNvCxnSpPr/>
          <p:nvPr/>
        </p:nvCxnSpPr>
        <p:spPr>
          <a:xfrm>
            <a:off x="5636745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3E60F76-A25C-4539-9533-096308689A43}"/>
              </a:ext>
            </a:extLst>
          </p:cNvPr>
          <p:cNvCxnSpPr/>
          <p:nvPr/>
        </p:nvCxnSpPr>
        <p:spPr>
          <a:xfrm>
            <a:off x="7321020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2241CF08-FAA9-4536-8F9B-FF1341E8D1ED}"/>
              </a:ext>
            </a:extLst>
          </p:cNvPr>
          <p:cNvSpPr txBox="1"/>
          <p:nvPr/>
        </p:nvSpPr>
        <p:spPr>
          <a:xfrm>
            <a:off x="5669774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87366B-8D4E-49F4-8CC4-BAC866B6D692}"/>
              </a:ext>
            </a:extLst>
          </p:cNvPr>
          <p:cNvSpPr txBox="1"/>
          <p:nvPr/>
        </p:nvSpPr>
        <p:spPr>
          <a:xfrm>
            <a:off x="7354048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1AD7C05-DB26-4A20-AB5C-F92F067924F8}"/>
              </a:ext>
            </a:extLst>
          </p:cNvPr>
          <p:cNvSpPr/>
          <p:nvPr/>
        </p:nvSpPr>
        <p:spPr>
          <a:xfrm>
            <a:off x="5362980" y="436400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6DBE84C-7037-4BEF-8537-DFA016C36CC2}"/>
              </a:ext>
            </a:extLst>
          </p:cNvPr>
          <p:cNvSpPr/>
          <p:nvPr/>
        </p:nvSpPr>
        <p:spPr>
          <a:xfrm>
            <a:off x="7136306" y="43726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3503944-1889-4625-B119-28463D669271}"/>
              </a:ext>
            </a:extLst>
          </p:cNvPr>
          <p:cNvSpPr/>
          <p:nvPr/>
        </p:nvSpPr>
        <p:spPr>
          <a:xfrm>
            <a:off x="540084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F4592D9-EFD6-414A-AAA7-F6C07FC00769}"/>
              </a:ext>
            </a:extLst>
          </p:cNvPr>
          <p:cNvSpPr/>
          <p:nvPr/>
        </p:nvSpPr>
        <p:spPr>
          <a:xfrm>
            <a:off x="7033378" y="302269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22A316B-AE4F-4A88-9F04-9E553E2D65AA}"/>
              </a:ext>
            </a:extLst>
          </p:cNvPr>
          <p:cNvSpPr/>
          <p:nvPr/>
        </p:nvSpPr>
        <p:spPr>
          <a:xfrm>
            <a:off x="5570556" y="5078073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5A4C2EC-29EF-495B-8637-033CD25D8F88}"/>
              </a:ext>
            </a:extLst>
          </p:cNvPr>
          <p:cNvSpPr/>
          <p:nvPr/>
        </p:nvSpPr>
        <p:spPr>
          <a:xfrm>
            <a:off x="6971415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B5DB3EE-9626-4140-B00B-A7358277F98A}"/>
              </a:ext>
            </a:extLst>
          </p:cNvPr>
          <p:cNvSpPr/>
          <p:nvPr/>
        </p:nvSpPr>
        <p:spPr>
          <a:xfrm>
            <a:off x="6021639" y="2734348"/>
            <a:ext cx="949776" cy="8819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E31F04-D679-45B0-86D5-144B5924EF8A}"/>
              </a:ext>
            </a:extLst>
          </p:cNvPr>
          <p:cNvCxnSpPr>
            <a:cxnSpLocks/>
            <a:stCxn id="74" idx="4"/>
            <a:endCxn id="111" idx="0"/>
          </p:cNvCxnSpPr>
          <p:nvPr/>
        </p:nvCxnSpPr>
        <p:spPr>
          <a:xfrm>
            <a:off x="6491585" y="2255974"/>
            <a:ext cx="4942" cy="478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26D8B94-8686-4233-8B59-46C31B79A768}"/>
              </a:ext>
            </a:extLst>
          </p:cNvPr>
          <p:cNvCxnSpPr/>
          <p:nvPr/>
        </p:nvCxnSpPr>
        <p:spPr>
          <a:xfrm>
            <a:off x="7568609" y="338499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698FD5B-4AF4-4DA2-AA27-9219E9F89D28}"/>
              </a:ext>
            </a:extLst>
          </p:cNvPr>
          <p:cNvSpPr txBox="1"/>
          <p:nvPr/>
        </p:nvSpPr>
        <p:spPr>
          <a:xfrm>
            <a:off x="7601637" y="341611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FA5A2F1-DF65-4018-BF70-B6FFBE285B03}"/>
              </a:ext>
            </a:extLst>
          </p:cNvPr>
          <p:cNvSpPr/>
          <p:nvPr/>
        </p:nvSpPr>
        <p:spPr>
          <a:xfrm>
            <a:off x="7383895" y="40221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21E4FF8-169E-43DF-91C3-BC5AE0BEAB1A}"/>
              </a:ext>
            </a:extLst>
          </p:cNvPr>
          <p:cNvSpPr/>
          <p:nvPr/>
        </p:nvSpPr>
        <p:spPr>
          <a:xfrm>
            <a:off x="6239014" y="29290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B003F683-2B8E-421F-9D81-0F5773817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82658"/>
            <a:ext cx="747045" cy="747045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A83DB8DD-EDC1-4DD5-9F80-7A669A9E73CC}"/>
              </a:ext>
            </a:extLst>
          </p:cNvPr>
          <p:cNvSpPr txBox="1"/>
          <p:nvPr/>
        </p:nvSpPr>
        <p:spPr>
          <a:xfrm>
            <a:off x="5759335" y="122534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5980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389272" y="299911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29280" y="305635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310830" y="303040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9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9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8" grpId="0"/>
      <p:bldP spid="98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1" animBg="1"/>
      <p:bldP spid="114" grpId="0"/>
      <p:bldP spid="115" grpId="0"/>
      <p:bldP spid="116" grpId="0"/>
      <p:bldP spid="118" grpId="0"/>
      <p:bldP spid="99" grpId="0"/>
      <p:bldP spid="99" grpId="1"/>
      <p:bldP spid="106" grpId="0"/>
      <p:bldP spid="106" grpId="1"/>
      <p:bldP spid="119" grpId="0"/>
      <p:bldP spid="119" grpId="1"/>
      <p:bldP spid="120" grpId="0"/>
      <p:bldP spid="1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58576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divisions.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90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blipFill>
                <a:blip r:embed="rId5"/>
                <a:stretch>
                  <a:fillRect l="-1707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4085140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4162742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5127830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4083426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4161028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5126116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4087842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416544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513053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191709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191715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615351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627478"/>
            <a:ext cx="484363" cy="47243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2038987"/>
            <a:ext cx="484363" cy="4724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2063248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191715"/>
            <a:ext cx="484363" cy="4724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615351"/>
            <a:ext cx="484363" cy="4724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2038987"/>
            <a:ext cx="484363" cy="47243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191715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615351"/>
            <a:ext cx="484363" cy="47243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2038987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191709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62747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2063248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19170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627478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2063248"/>
            <a:ext cx="484363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divisions.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90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blipFill>
                <a:blip r:embed="rId6"/>
                <a:stretch>
                  <a:fillRect l="-1707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4090923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416852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513361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4089209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416681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5131899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4093625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417122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513631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197492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197498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621134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633261"/>
            <a:ext cx="484363" cy="47243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2044770"/>
            <a:ext cx="484363" cy="4724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2069031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197498"/>
            <a:ext cx="484363" cy="4724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621134"/>
            <a:ext cx="484363" cy="4724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2044770"/>
            <a:ext cx="484363" cy="47243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197498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621134"/>
            <a:ext cx="484363" cy="47243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2044770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197492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633261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2069031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197492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633261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2069031"/>
            <a:ext cx="484363" cy="47243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ABE4D5C-EB24-45B8-91A3-BB1792ADEAB3}"/>
              </a:ext>
            </a:extLst>
          </p:cNvPr>
          <p:cNvSpPr txBox="1"/>
          <p:nvPr/>
        </p:nvSpPr>
        <p:spPr>
          <a:xfrm>
            <a:off x="2815775" y="5153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C92F0E-BEF5-4D9B-B749-FCDC19E5D901}"/>
              </a:ext>
            </a:extLst>
          </p:cNvPr>
          <p:cNvSpPr txBox="1"/>
          <p:nvPr/>
        </p:nvSpPr>
        <p:spPr>
          <a:xfrm>
            <a:off x="5052754" y="5153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1F2680-6DB5-459E-BCB7-007E20D08884}"/>
              </a:ext>
            </a:extLst>
          </p:cNvPr>
          <p:cNvSpPr txBox="1"/>
          <p:nvPr/>
        </p:nvSpPr>
        <p:spPr>
          <a:xfrm>
            <a:off x="7153431" y="51532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ABE4D5C-EB24-45B8-91A3-BB1792ADEAB3}"/>
              </a:ext>
            </a:extLst>
          </p:cNvPr>
          <p:cNvSpPr txBox="1"/>
          <p:nvPr/>
        </p:nvSpPr>
        <p:spPr>
          <a:xfrm>
            <a:off x="2815775" y="26717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BE4D5C-EB24-45B8-91A3-BB1792ADEAB3}"/>
              </a:ext>
            </a:extLst>
          </p:cNvPr>
          <p:cNvSpPr txBox="1"/>
          <p:nvPr/>
        </p:nvSpPr>
        <p:spPr>
          <a:xfrm>
            <a:off x="6340689" y="26717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30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2004572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82381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27682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905491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7563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0532"/>
              </p:ext>
            </p:extLst>
          </p:nvPr>
        </p:nvGraphicFramePr>
        <p:xfrm>
          <a:off x="4620856" y="1745483"/>
          <a:ext cx="316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424" y="2621253"/>
            <a:ext cx="763484" cy="7446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795" y="1650790"/>
            <a:ext cx="763484" cy="7446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537" y="2971659"/>
            <a:ext cx="763484" cy="74467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36" y="3920188"/>
            <a:ext cx="763484" cy="74467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628" y="3716338"/>
            <a:ext cx="763484" cy="7446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99" y="1548203"/>
            <a:ext cx="762991" cy="74467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440" y="2206738"/>
            <a:ext cx="762991" cy="7446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08" y="2970996"/>
            <a:ext cx="762991" cy="74467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7" y="2829795"/>
            <a:ext cx="762991" cy="74467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710" y="2270948"/>
            <a:ext cx="763484" cy="74467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987" y="1505131"/>
            <a:ext cx="763484" cy="74467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457" y="3540216"/>
            <a:ext cx="763484" cy="744679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08463F9-F784-49A9-85F1-B2D8F0D55630}"/>
              </a:ext>
            </a:extLst>
          </p:cNvPr>
          <p:cNvSpPr/>
          <p:nvPr/>
        </p:nvSpPr>
        <p:spPr>
          <a:xfrm>
            <a:off x="4658259" y="2367467"/>
            <a:ext cx="3099507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1081848" y="1327317"/>
            <a:ext cx="2574498" cy="2361371"/>
            <a:chOff x="288142" y="249049"/>
            <a:chExt cx="2478605" cy="2448272"/>
          </a:xfrm>
        </p:grpSpPr>
        <p:sp>
          <p:nvSpPr>
            <p:cNvPr id="22" name="Oval 2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135124" y="15077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48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00092" y="30085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39991" y="301277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35992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20267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69021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53295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62227" y="431729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35553" y="432589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+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  <a:blipFill>
                <a:blip r:embed="rId8"/>
                <a:stretch>
                  <a:fillRect l="-7004" t="-13580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2775527" y="5031360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025 0.0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3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1702 0.02153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36545 -0.00532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3612 0.1345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208 L 0.43195 0.11551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97" y="56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37292 0.130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652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40607 0.1326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66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31094 0.2622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2552 0.158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78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64202 0.1803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1" y="900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54618 0.1210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9" y="604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2847 0.1217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24" y="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 animBg="1"/>
      <p:bldP spid="27" grpId="0"/>
      <p:bldP spid="28" grpId="0"/>
      <p:bldP spid="29" grpId="0"/>
      <p:bldP spid="32" grpId="0"/>
      <p:bldP spid="33" grpId="0"/>
      <p:bldP spid="34" grpId="0"/>
      <p:bldP spid="37" grpId="0"/>
      <p:bldP spid="39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89D6F6-293B-4471-863C-D104EEA46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58668"/>
              </p:ext>
            </p:extLst>
          </p:nvPr>
        </p:nvGraphicFramePr>
        <p:xfrm>
          <a:off x="3575958" y="3078970"/>
          <a:ext cx="4392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062D6E-F06A-42D1-9604-29AED6BD3411}"/>
              </a:ext>
            </a:extLst>
          </p:cNvPr>
          <p:cNvSpPr txBox="1"/>
          <p:nvPr/>
        </p:nvSpPr>
        <p:spPr>
          <a:xfrm>
            <a:off x="1163090" y="6992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A6AF67-AAA2-4534-9B9B-6AC3849601AD}"/>
              </a:ext>
            </a:extLst>
          </p:cNvPr>
          <p:cNvSpPr txBox="1"/>
          <p:nvPr/>
        </p:nvSpPr>
        <p:spPr>
          <a:xfrm>
            <a:off x="2681835" y="6887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C4BC92-6DE2-449B-B0BE-EADFAA64A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562" y="1677698"/>
            <a:ext cx="495300" cy="566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BD143B-E76E-460B-8523-5FF297FC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13827" y="359352"/>
            <a:ext cx="931989" cy="2602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85CF5-0C8B-4A8B-9A0F-B527D4D7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66227" y="742597"/>
            <a:ext cx="931989" cy="260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4408D1-0193-42D9-A5AF-04AFF592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808649" y="1125843"/>
            <a:ext cx="931989" cy="2602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10014E-BE09-4E26-819D-33B6884E7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188903" y="1495930"/>
            <a:ext cx="931989" cy="2602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4FDA49-CE7F-4363-B983-7BFD72A6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623" y="2094870"/>
            <a:ext cx="495300" cy="566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05A4B0-14AC-41CA-BD8D-90646994F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418147" y="788462"/>
            <a:ext cx="1834541" cy="12827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660675F-BAA0-416F-90BA-9DFB67C90F96}"/>
              </a:ext>
            </a:extLst>
          </p:cNvPr>
          <p:cNvSpPr txBox="1"/>
          <p:nvPr/>
        </p:nvSpPr>
        <p:spPr>
          <a:xfrm>
            <a:off x="3312847" y="605058"/>
            <a:ext cx="3165126" cy="1055608"/>
          </a:xfrm>
          <a:prstGeom prst="wedgeRoundRectCallout">
            <a:avLst>
              <a:gd name="adj1" fmla="val 58111"/>
              <a:gd name="adj2" fmla="val 34305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those groups aren’t equal!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1DF8F7-51DB-46E9-A393-0603C0A25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604" y="1624683"/>
            <a:ext cx="495300" cy="5669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8F009-83AC-4C04-9179-1ACC03FA7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665" y="2041855"/>
            <a:ext cx="495300" cy="5669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1DDE7C-59F3-4524-955A-F01D89F6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122" y="1685886"/>
            <a:ext cx="495300" cy="5669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317C79-B324-47DB-939A-55D2D263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83" y="2103058"/>
            <a:ext cx="495300" cy="566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8CE4D4-BCCD-4F18-8873-10890951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344" y="1624683"/>
            <a:ext cx="495300" cy="566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E2F2F4-2209-42C2-A723-B149B635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05" y="2041855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7693291-8368-4D66-8BCD-3AB6BAAE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862" y="1685886"/>
            <a:ext cx="495300" cy="5669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509CA2-6283-49B6-8B2A-3624F2FD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923" y="2103058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70B467-DEB9-4712-ADCC-DBD5C35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673" y="1675166"/>
            <a:ext cx="495300" cy="5669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45BF2F-B119-47CD-8F8E-649DD1D16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734" y="2092338"/>
            <a:ext cx="495300" cy="56692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77B3C13-2E45-4768-9307-5D1B5C65A66B}"/>
              </a:ext>
            </a:extLst>
          </p:cNvPr>
          <p:cNvGrpSpPr/>
          <p:nvPr/>
        </p:nvGrpSpPr>
        <p:grpSpPr>
          <a:xfrm>
            <a:off x="738349" y="3235286"/>
            <a:ext cx="2574498" cy="2361371"/>
            <a:chOff x="288142" y="249049"/>
            <a:chExt cx="2478605" cy="244827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CFA68C4-3DCC-4B37-8F72-25CB344F96B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8F226A3-13E2-415A-ABFA-02A9A546AE0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5DE0A78-266B-44C3-98F3-7BE985383100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47E4244-38C6-4878-B500-8C8AD08390F7}"/>
                </a:ext>
              </a:extLst>
            </p:cNvPr>
            <p:cNvCxnSpPr>
              <a:stCxn id="27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9D3D7F-78D8-4B3E-BDFA-7E73C7EC1D2A}"/>
                </a:ext>
              </a:extLst>
            </p:cNvPr>
            <p:cNvCxnSpPr>
              <a:stCxn id="27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2A74455-64D6-429A-943D-49A4B7D4BF70}"/>
              </a:ext>
            </a:extLst>
          </p:cNvPr>
          <p:cNvSpPr/>
          <p:nvPr/>
        </p:nvSpPr>
        <p:spPr>
          <a:xfrm>
            <a:off x="1791625" y="3415699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1665E-2705-464E-ABA1-B8F8DB0AFFB0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62F99C-7BBD-42A5-82A1-C1AA07B542B7}"/>
              </a:ext>
            </a:extLst>
          </p:cNvPr>
          <p:cNvSpPr/>
          <p:nvPr/>
        </p:nvSpPr>
        <p:spPr>
          <a:xfrm>
            <a:off x="2696492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D231F0-76C3-4D31-BFDE-CABBE6A4706A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73F26A-19B6-4985-AD2B-A68CD56B93F5}"/>
              </a:ext>
            </a:extLst>
          </p:cNvPr>
          <p:cNvSpPr/>
          <p:nvPr/>
        </p:nvSpPr>
        <p:spPr>
          <a:xfrm>
            <a:off x="2576760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25069 0.3486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3403 0.4027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26232 0.4597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8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1927 0.22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9618 0.31273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47795 0.36203 " pathEditMode="relative" rAng="0" ptsTypes="AA">
                                      <p:cBhvr>
                                        <p:cTn id="1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44774 0.52662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8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8039 0.2428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2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5729 0.421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2106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3646 0.4747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372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5851 0.3037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518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4306 0.3520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1759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1094 0.5289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643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4184 0.2444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122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40643 0.4141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2069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3875 0.4682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5" grpId="1" animBg="1"/>
      <p:bldP spid="32" grpId="0"/>
      <p:bldP spid="33" grpId="0"/>
      <p:bldP spid="33" grpId="1"/>
      <p:bldP spid="34" grpId="0"/>
      <p:bldP spid="34" grpId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9645" y="48351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86260" y="4860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617" y="473070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500461" y="61575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3A84C5D-99EA-4364-AF29-7CF68EE00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68617"/>
              </p:ext>
            </p:extLst>
          </p:nvPr>
        </p:nvGraphicFramePr>
        <p:xfrm>
          <a:off x="3659020" y="1540180"/>
          <a:ext cx="4392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193011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B0A1A703-FF87-4806-9A9B-5999AF132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402646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C319E5-EB58-424B-AEC6-6B9CA1D0B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84796"/>
            <a:ext cx="931989" cy="2602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75D7F-E386-4A60-B9BF-455D97682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737577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366B48-AFA5-4F5E-9C5E-D6DCABAE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719727"/>
            <a:ext cx="931989" cy="26026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E3A8D8F-4913-40AB-8490-EFF97D228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092466"/>
            <a:ext cx="495300" cy="5669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B464C7-3B32-4C35-A39C-141BCEBF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074616"/>
            <a:ext cx="931989" cy="26026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82BB2C-3B9C-4B65-BDD4-9E71CFE7D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447355"/>
            <a:ext cx="495300" cy="5669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380FE0-7961-4435-8526-EF70B5FF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429505"/>
            <a:ext cx="931989" cy="260262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CF29B15-F732-415F-A716-2198A0C3C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802244"/>
            <a:ext cx="495300" cy="5669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1E7AA51-0DCD-4A17-99D0-14CB7E1AE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784394"/>
            <a:ext cx="931989" cy="2602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718C87-B9D1-40F7-A80D-3ABB04B2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3157133"/>
            <a:ext cx="495300" cy="5669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864EA4-8EAE-4CF0-8F2E-534F542E7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139283"/>
            <a:ext cx="931989" cy="2602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A11DF6-1F57-447F-8129-FA7B65A92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494172"/>
            <a:ext cx="931989" cy="26026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BFF3615-9E54-4501-BAD6-63262B5A5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849061"/>
            <a:ext cx="931989" cy="260262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DAC9D68-378B-4F1A-BF97-1DF75D6D4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203950"/>
            <a:ext cx="931989" cy="260262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DA13597-B26B-41F7-8C1F-94784FAC4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375840"/>
            <a:ext cx="495300" cy="56692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EF40168-1B70-4087-BC34-777EA7BF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710771"/>
            <a:ext cx="495300" cy="56692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04C060D-E816-4090-B920-BBD4E082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065660"/>
            <a:ext cx="495300" cy="56692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C1FC48C-7EF4-47D5-9431-07C2DAE77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420549"/>
            <a:ext cx="495300" cy="56692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A79BE48-C07B-4EFF-B839-105ADADA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775438"/>
            <a:ext cx="495300" cy="56692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83F37D6-6151-4FD8-B894-D97EE4E60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389243"/>
            <a:ext cx="495300" cy="56692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B5B12E3-AF95-4CAF-ACC5-A172C9663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724174"/>
            <a:ext cx="495300" cy="5669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90C640A-39E9-4759-B04D-FDBDA891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079063"/>
            <a:ext cx="495300" cy="56692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4F1FA4E-433C-4192-B081-02BBECEA6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433952"/>
            <a:ext cx="495300" cy="5669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4184430-10FC-4DF9-879D-548415D6F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788841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1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868 0.1048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1111 0.16574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31198 0.2282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31406 0.28264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0695 -0.05417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30764 0.00139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0834 0.0627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1372 0.12431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2101 0.11968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2136 0.18125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136 0.24723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32223 0.30601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587 -0.0842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-421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37674 -0.02662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1343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7553 0.4615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23079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53039 0.1835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9167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53039 0.36111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18056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5849 0.07894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36" y="3935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58559 0.25718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284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43316 0.35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7500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8837 0.07292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3634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837 0.24931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54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4357 -0.03055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52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54288 0.14584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209" y="47196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6824" y="4744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81" y="461518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451025" y="6042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1C247F5-FEB7-4DEC-9DBD-9D629B79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8826"/>
              </p:ext>
            </p:extLst>
          </p:nvPr>
        </p:nvGraphicFramePr>
        <p:xfrm>
          <a:off x="3307818" y="1361304"/>
          <a:ext cx="4752000" cy="415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D21188C8-A26B-4065-8131-C1DFE18BF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379" y="1770583"/>
            <a:ext cx="642121" cy="6263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87452E-9BEB-48F5-8B27-029A2FD6B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041" y="2396888"/>
            <a:ext cx="642121" cy="6263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6D0C8AF-5713-4B9D-9AD5-C843026A1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576" y="1176571"/>
            <a:ext cx="642121" cy="6263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7BB9470-ED5E-46A0-A6B1-45914969B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718" y="1593448"/>
            <a:ext cx="642121" cy="62630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79EC496-07BF-4348-AB9E-7468BC039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551" y="2231481"/>
            <a:ext cx="642121" cy="626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5875746-EFD5-4AD1-9DCB-C36D63B83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146" y="1749718"/>
            <a:ext cx="642121" cy="62630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C252B61-2F1D-4E97-80C4-657031DFF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2726024"/>
            <a:ext cx="642121" cy="62630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EF9E1B1-3AEC-4C8E-8EB8-EAE24F4F0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2726025"/>
            <a:ext cx="642121" cy="6263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CBCE716-5F92-4F56-A0B0-46ED7AAC3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266649"/>
            <a:ext cx="642121" cy="6263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41D2C2-8E5B-44A9-A907-D1B505B85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266649"/>
            <a:ext cx="642121" cy="62630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84D75B5-2732-4F05-9780-7920E6914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807273"/>
            <a:ext cx="642121" cy="62630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FD1ACEB-768F-4033-87CC-C5C54C6EE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807274"/>
            <a:ext cx="642121" cy="62630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833B426-110A-47CC-9AD5-9360D5E53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4347898"/>
            <a:ext cx="642121" cy="62630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32D2450-2E6F-49E7-A768-D7EDA66E0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4347898"/>
            <a:ext cx="642121" cy="626305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C816462-97D2-4572-A2D9-AC86C8D64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60" y="4888521"/>
            <a:ext cx="642121" cy="62630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8926DD0-9BA1-4748-BC70-8BE71A9D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745" y="4888521"/>
            <a:ext cx="642121" cy="62630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CF13D4B2-3F9D-48B8-BD62-7847043C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2726023"/>
            <a:ext cx="642121" cy="62630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298F4E2-56E6-4774-A960-1C16AE9DF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2726024"/>
            <a:ext cx="642121" cy="62630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10A3721D-D30D-44A1-A63C-ECD9B4FC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266648"/>
            <a:ext cx="642121" cy="62630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1913472-9EAC-4DAC-92FD-24E60C2AC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266648"/>
            <a:ext cx="642121" cy="6263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3C7B3EB5-BD88-4AFE-BC55-F97C17A88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807272"/>
            <a:ext cx="642121" cy="62630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6188656-BFFF-4075-BDB7-205CF3392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807273"/>
            <a:ext cx="642121" cy="62630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E47977C-BB0D-47BD-AA0D-439C40F2E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4347897"/>
            <a:ext cx="642121" cy="6263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82FED0A-E86B-4D3E-A15D-184BCFCF4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4347897"/>
            <a:ext cx="642121" cy="6263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36CE2F-0779-4A15-B514-761BA87D1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143" y="4888520"/>
            <a:ext cx="642121" cy="6263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A1AA777-7139-4CC9-BE3A-98AC4F830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5428" y="4888520"/>
            <a:ext cx="642121" cy="626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8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5017 0.1497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7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7049 0.2641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3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8993 0.34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42552 0.0324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2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316 -0.1118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1372 -0.1118 " pathEditMode="relative" rAng="0" ptsTypes="AA">
                                      <p:cBhvr>
                                        <p:cTn id="128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53316 -0.11204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1372 -0.11204 " pathEditMode="relative" rAng="0" ptsTypes="AA">
                                      <p:cBhvr>
                                        <p:cTn id="13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59392 -0.09676 " pathEditMode="relative" rAng="0" ptsTypes="AA">
                                      <p:cBhvr>
                                        <p:cTn id="134" dur="1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483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7327 -0.0967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483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53316 -0.00278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53403 -0.0044 " pathEditMode="relative" rAng="0" ptsTypes="AA">
                                      <p:cBhvr>
                                        <p:cTn id="140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23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53264 -0.00254 " pathEditMode="relative" rAng="0" ptsTypes="AA">
                                      <p:cBhvr>
                                        <p:cTn id="142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-13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365 -0.0831 " pathEditMode="relative" rAng="0" ptsTypes="AA">
                                      <p:cBhvr>
                                        <p:cTn id="144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4" y="-41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53715 -0.03101 " pathEditMode="relative" rAng="0" ptsTypes="AA">
                                      <p:cBhvr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55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65886 -0.1118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560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9583 -0.01875 " pathEditMode="relative" rAng="0" ptsTypes="AA">
                                      <p:cBhvr>
                                        <p:cTn id="150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7691 -0.01875 " pathEditMode="relative" rAng="0" ptsTypes="AA">
                                      <p:cBhvr>
                                        <p:cTn id="152" dur="1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94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9618 -0.01852 " pathEditMode="relative" rAng="0" ptsTypes="AA">
                                      <p:cBhvr>
                                        <p:cTn id="15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9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59671 -0.01852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-92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5375 -0.09746 " pathEditMode="relative" rAng="0" ptsTypes="AA">
                                      <p:cBhvr>
                                        <p:cTn id="158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488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3716 -0.00278 " pathEditMode="relative" rAng="0" ptsTypes="AA">
                                      <p:cBhvr>
                                        <p:cTn id="160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3733 -0.00393 " pathEditMode="relative" rAng="0" ptsTypes="AA">
                                      <p:cBhvr>
                                        <p:cTn id="162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2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53732 -0.00347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9|2.7|0.9|7.5|5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8.1|6.1|1.7|6.1|2.8|6.3|6.6|4.7|0.9|2.1|2.7|4.8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.9|11.5|6.6|2|20.8|6.1|17.3|1.1|3.5|11.3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7|15.2|1.4|0.9|0.7|1|3.7|9.1|10.1|4.4|1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4|11.6|0.9|0.8|14.6|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1|3.6|0.7|1.1|1.9|6.8|0.9|10.7|1|12.7|0.7|0.7|0.8|14|1.9|6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6.1|2.6|1|3.1|3|1.1|3.7|0.8|11.8|3.7|3.4|1|0.8|5.8|2.9|6|4.7|3.8|1.2|5.3|0.6|2.6|0.8|0.7|8.2|0.9|2.4|5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522d4c35-b548-4432-90ae-af4376e1c4b4"/>
    <ds:schemaRef ds:uri="http://schemas.openxmlformats.org/package/2006/metadata/core-properties"/>
    <ds:schemaRef ds:uri="http://schemas.microsoft.com/office/2006/documentManagement/types"/>
    <ds:schemaRef ds:uri="cee99ee9-287b-4f9a-957c-ba5ae7375c9a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244</Words>
  <Application>Microsoft Macintosh PowerPoint</Application>
  <PresentationFormat>On-screen Show (4:3)</PresentationFormat>
  <Paragraphs>141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264</cp:revision>
  <dcterms:created xsi:type="dcterms:W3CDTF">2019-07-05T11:02:13Z</dcterms:created>
  <dcterms:modified xsi:type="dcterms:W3CDTF">2021-01-22T11:20:33Z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