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298" r:id="rId13"/>
    <p:sldId id="323" r:id="rId14"/>
    <p:sldId id="299" r:id="rId15"/>
    <p:sldId id="307" r:id="rId16"/>
    <p:sldId id="318" r:id="rId17"/>
    <p:sldId id="319" r:id="rId18"/>
    <p:sldId id="320" r:id="rId19"/>
    <p:sldId id="301" r:id="rId20"/>
    <p:sldId id="309" r:id="rId21"/>
    <p:sldId id="321" r:id="rId22"/>
    <p:sldId id="31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5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5909"/>
  </p:normalViewPr>
  <p:slideViewPr>
    <p:cSldViewPr snapToGrid="0" snapToObjects="1">
      <p:cViewPr varScale="1">
        <p:scale>
          <a:sx n="109" d="100"/>
          <a:sy n="109" d="100"/>
        </p:scale>
        <p:origin x="1752" y="192"/>
      </p:cViewPr>
      <p:guideLst>
        <p:guide orient="horz" pos="2341"/>
        <p:guide pos="35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22/01/2021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10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22/01/2021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8.png"/><Relationship Id="rId5" Type="http://schemas.openxmlformats.org/officeDocument/2006/relationships/image" Target="../media/image16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15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61394" y="1352567"/>
            <a:ext cx="2574498" cy="2361371"/>
            <a:chOff x="288142" y="249049"/>
            <a:chExt cx="2478605" cy="2448272"/>
          </a:xfrm>
        </p:grpSpPr>
        <p:sp>
          <p:nvSpPr>
            <p:cNvPr id="12" name="Oval 11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>
              <a:stCxn id="1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2514670" y="15329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9638" y="303376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19537" y="3038029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52930" y="5518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39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15538" y="37139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599813" y="37139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48567" y="37450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32841" y="37450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41773" y="43425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5099" y="43511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029082" y="5698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49349" y="50566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3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50208" y="50438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13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0BA1C6-9C48-4BDF-818D-5127984C5B69}"/>
              </a:ext>
            </a:extLst>
          </p:cNvPr>
          <p:cNvGrpSpPr/>
          <p:nvPr/>
        </p:nvGrpSpPr>
        <p:grpSpPr>
          <a:xfrm>
            <a:off x="5294255" y="1354967"/>
            <a:ext cx="2574498" cy="2361371"/>
            <a:chOff x="288142" y="249049"/>
            <a:chExt cx="2478605" cy="2448272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D891CFE-ABE8-4DEB-9663-778DE9E50A5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DD1E28C-D63B-4440-A6E5-B8A304C049E8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AE3D717-7E35-4CD4-867F-E3355A71DB68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6D31373-482A-428D-ABA4-C2F316C88B0D}"/>
                </a:ext>
              </a:extLst>
            </p:cNvPr>
            <p:cNvCxnSpPr>
              <a:stCxn id="3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A400DBD-B402-456D-99B7-18B50BB88B35}"/>
                </a:ext>
              </a:extLst>
            </p:cNvPr>
            <p:cNvCxnSpPr>
              <a:stCxn id="3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C20E911-2B31-4E6E-A89A-01BB7F74B51F}"/>
              </a:ext>
            </a:extLst>
          </p:cNvPr>
          <p:cNvSpPr/>
          <p:nvPr/>
        </p:nvSpPr>
        <p:spPr>
          <a:xfrm>
            <a:off x="6347531" y="15353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50C8FB-3C77-47A2-9C4E-A95A6BC32B3D}"/>
              </a:ext>
            </a:extLst>
          </p:cNvPr>
          <p:cNvSpPr/>
          <p:nvPr/>
        </p:nvSpPr>
        <p:spPr>
          <a:xfrm>
            <a:off x="5512499" y="303616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288873-1BD2-4E5E-88DF-D4D07718EC8A}"/>
              </a:ext>
            </a:extLst>
          </p:cNvPr>
          <p:cNvSpPr/>
          <p:nvPr/>
        </p:nvSpPr>
        <p:spPr>
          <a:xfrm>
            <a:off x="7252398" y="3040429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C24AC-2D88-4586-A863-45342C4D52B4}"/>
              </a:ext>
            </a:extLst>
          </p:cNvPr>
          <p:cNvSpPr txBox="1"/>
          <p:nvPr/>
        </p:nvSpPr>
        <p:spPr>
          <a:xfrm>
            <a:off x="5385791" y="5542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6C9512-7212-4C34-8CBF-77F96FD06017}"/>
              </a:ext>
            </a:extLst>
          </p:cNvPr>
          <p:cNvCxnSpPr/>
          <p:nvPr/>
        </p:nvCxnSpPr>
        <p:spPr>
          <a:xfrm>
            <a:off x="5748399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C60FAAB-8662-4D5B-B4F1-317D3B210359}"/>
              </a:ext>
            </a:extLst>
          </p:cNvPr>
          <p:cNvCxnSpPr/>
          <p:nvPr/>
        </p:nvCxnSpPr>
        <p:spPr>
          <a:xfrm>
            <a:off x="7432674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12A5EC9-57E7-46CA-9ED8-2FF0FB06D7FA}"/>
              </a:ext>
            </a:extLst>
          </p:cNvPr>
          <p:cNvSpPr txBox="1"/>
          <p:nvPr/>
        </p:nvSpPr>
        <p:spPr>
          <a:xfrm>
            <a:off x="5781428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7ED831-9344-480C-8B1A-C6D70ECE610A}"/>
              </a:ext>
            </a:extLst>
          </p:cNvPr>
          <p:cNvSpPr txBox="1"/>
          <p:nvPr/>
        </p:nvSpPr>
        <p:spPr>
          <a:xfrm>
            <a:off x="7465702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2C8542-8818-4EC7-AED4-213A77F45E36}"/>
              </a:ext>
            </a:extLst>
          </p:cNvPr>
          <p:cNvSpPr/>
          <p:nvPr/>
        </p:nvSpPr>
        <p:spPr>
          <a:xfrm>
            <a:off x="5474634" y="43449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FDBF4FD-4150-401B-AA37-B678B8062893}"/>
              </a:ext>
            </a:extLst>
          </p:cNvPr>
          <p:cNvSpPr/>
          <p:nvPr/>
        </p:nvSpPr>
        <p:spPr>
          <a:xfrm>
            <a:off x="7247960" y="43535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5E9F62-41E6-4B68-85D5-6FE817000A66}"/>
              </a:ext>
            </a:extLst>
          </p:cNvPr>
          <p:cNvSpPr/>
          <p:nvPr/>
        </p:nvSpPr>
        <p:spPr>
          <a:xfrm>
            <a:off x="6861943" y="5722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14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B006C06-C327-4466-8C77-06C8B708018B}"/>
              </a:ext>
            </a:extLst>
          </p:cNvPr>
          <p:cNvSpPr/>
          <p:nvPr/>
        </p:nvSpPr>
        <p:spPr>
          <a:xfrm>
            <a:off x="5506797" y="303079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217043-392D-4F05-8705-DFD7E6EBF14C}"/>
              </a:ext>
            </a:extLst>
          </p:cNvPr>
          <p:cNvSpPr/>
          <p:nvPr/>
        </p:nvSpPr>
        <p:spPr>
          <a:xfrm>
            <a:off x="7126964" y="3046355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1DC6606-EF43-4450-8097-2253A16E4595}"/>
              </a:ext>
            </a:extLst>
          </p:cNvPr>
          <p:cNvSpPr/>
          <p:nvPr/>
        </p:nvSpPr>
        <p:spPr>
          <a:xfrm>
            <a:off x="5682210" y="50590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8EC58A1-BBC5-494B-A7AF-5A7052E59C47}"/>
              </a:ext>
            </a:extLst>
          </p:cNvPr>
          <p:cNvSpPr/>
          <p:nvPr/>
        </p:nvSpPr>
        <p:spPr>
          <a:xfrm>
            <a:off x="7083069" y="50462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7" grpId="0"/>
      <p:bldP spid="38" grpId="0"/>
      <p:bldP spid="38" grpId="1"/>
      <p:bldP spid="39" grpId="0"/>
      <p:bldP spid="39" grpId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D8AA954E-4521-4DEA-B933-0172F77E6425}"/>
              </a:ext>
            </a:extLst>
          </p:cNvPr>
          <p:cNvGrpSpPr/>
          <p:nvPr/>
        </p:nvGrpSpPr>
        <p:grpSpPr>
          <a:xfrm>
            <a:off x="1431129" y="1354967"/>
            <a:ext cx="2574498" cy="2361371"/>
            <a:chOff x="288142" y="249049"/>
            <a:chExt cx="2478605" cy="244827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88E3CE4-DE51-4418-BB45-31EE9823F7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747BA803-3EE9-400A-A3EA-04016D4F162B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0021CDA-FD90-477F-9D2E-F41B6570AD38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22B0B62-7B1F-415F-8426-91AB10333B2C}"/>
                </a:ext>
              </a:extLst>
            </p:cNvPr>
            <p:cNvCxnSpPr>
              <a:stCxn id="53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4B52375-FB73-4589-B813-C8163BB7AD72}"/>
                </a:ext>
              </a:extLst>
            </p:cNvPr>
            <p:cNvCxnSpPr>
              <a:stCxn id="53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64A9DEFC-7E5F-477E-83C3-138EFB895143}"/>
              </a:ext>
            </a:extLst>
          </p:cNvPr>
          <p:cNvSpPr/>
          <p:nvPr/>
        </p:nvSpPr>
        <p:spPr>
          <a:xfrm>
            <a:off x="2484405" y="153538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51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E3D8C7-F747-48BA-B393-6B08BED1BF69}"/>
              </a:ext>
            </a:extLst>
          </p:cNvPr>
          <p:cNvSpPr txBox="1"/>
          <p:nvPr/>
        </p:nvSpPr>
        <p:spPr>
          <a:xfrm>
            <a:off x="1522665" y="554207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46C466D-5959-43EE-AE9E-DBD93B97100D}"/>
              </a:ext>
            </a:extLst>
          </p:cNvPr>
          <p:cNvCxnSpPr/>
          <p:nvPr/>
        </p:nvCxnSpPr>
        <p:spPr>
          <a:xfrm>
            <a:off x="1885273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833B236-E4F6-4B39-BF4C-B39A51241403}"/>
              </a:ext>
            </a:extLst>
          </p:cNvPr>
          <p:cNvCxnSpPr/>
          <p:nvPr/>
        </p:nvCxnSpPr>
        <p:spPr>
          <a:xfrm>
            <a:off x="3569548" y="371633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F6B500A9-EB64-41DF-9CA5-20BEC5C01FD2}"/>
              </a:ext>
            </a:extLst>
          </p:cNvPr>
          <p:cNvSpPr txBox="1"/>
          <p:nvPr/>
        </p:nvSpPr>
        <p:spPr>
          <a:xfrm>
            <a:off x="1918302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7308316-5271-4ACD-ACC4-3B3D3AE11BD2}"/>
              </a:ext>
            </a:extLst>
          </p:cNvPr>
          <p:cNvSpPr txBox="1"/>
          <p:nvPr/>
        </p:nvSpPr>
        <p:spPr>
          <a:xfrm>
            <a:off x="3602576" y="374745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6FB767-7E4B-49DA-B0F9-F866BBFB24E3}"/>
              </a:ext>
            </a:extLst>
          </p:cNvPr>
          <p:cNvSpPr/>
          <p:nvPr/>
        </p:nvSpPr>
        <p:spPr>
          <a:xfrm>
            <a:off x="1611508" y="434494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B14906D-00A7-4FCA-9BCE-EE54F431097B}"/>
              </a:ext>
            </a:extLst>
          </p:cNvPr>
          <p:cNvSpPr/>
          <p:nvPr/>
        </p:nvSpPr>
        <p:spPr>
          <a:xfrm>
            <a:off x="3384834" y="435354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7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4F16E7F-3E03-4671-9F60-AADD3ED3EEE0}"/>
              </a:ext>
            </a:extLst>
          </p:cNvPr>
          <p:cNvSpPr/>
          <p:nvPr/>
        </p:nvSpPr>
        <p:spPr>
          <a:xfrm>
            <a:off x="2998817" y="572296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B09E32C-F62B-4FC9-828D-27456D06ACF4}"/>
              </a:ext>
            </a:extLst>
          </p:cNvPr>
          <p:cNvSpPr/>
          <p:nvPr/>
        </p:nvSpPr>
        <p:spPr>
          <a:xfrm>
            <a:off x="1649373" y="301822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0EB68D6-799A-4340-AB5E-0CBFDB11A3C5}"/>
              </a:ext>
            </a:extLst>
          </p:cNvPr>
          <p:cNvSpPr/>
          <p:nvPr/>
        </p:nvSpPr>
        <p:spPr>
          <a:xfrm>
            <a:off x="3281906" y="3003634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3C0AB67-E233-490B-915F-3F3E6B6D7092}"/>
              </a:ext>
            </a:extLst>
          </p:cNvPr>
          <p:cNvSpPr/>
          <p:nvPr/>
        </p:nvSpPr>
        <p:spPr>
          <a:xfrm>
            <a:off x="1819084" y="5059010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7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7664007-5744-4311-99A9-0159DC73EFDB}"/>
              </a:ext>
            </a:extLst>
          </p:cNvPr>
          <p:cNvSpPr/>
          <p:nvPr/>
        </p:nvSpPr>
        <p:spPr>
          <a:xfrm>
            <a:off x="3219943" y="5046271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17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BC3B5FF-1872-49CB-8203-319B5959718C}"/>
              </a:ext>
            </a:extLst>
          </p:cNvPr>
          <p:cNvGrpSpPr/>
          <p:nvPr/>
        </p:nvGrpSpPr>
        <p:grpSpPr>
          <a:xfrm>
            <a:off x="4921016" y="1374030"/>
            <a:ext cx="3144954" cy="2014610"/>
            <a:chOff x="41057" y="249049"/>
            <a:chExt cx="3027814" cy="2088749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84E1680-523B-4F92-A865-626F6234BF5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E6D7568-104F-4B0E-A4C8-2335FBFCFBF6}"/>
                </a:ext>
              </a:extLst>
            </p:cNvPr>
            <p:cNvSpPr/>
            <p:nvPr/>
          </p:nvSpPr>
          <p:spPr>
            <a:xfrm>
              <a:off x="41057" y="1409695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CA2694B-AAB3-4EF9-BE5C-705BF3D814F0}"/>
                </a:ext>
              </a:extLst>
            </p:cNvPr>
            <p:cNvSpPr/>
            <p:nvPr/>
          </p:nvSpPr>
          <p:spPr>
            <a:xfrm>
              <a:off x="2154471" y="142339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02E60B7-21C0-418C-B0F6-7A166CD3871C}"/>
                </a:ext>
              </a:extLst>
            </p:cNvPr>
            <p:cNvCxnSpPr>
              <a:cxnSpLocks/>
              <a:stCxn id="74" idx="3"/>
              <a:endCxn id="75" idx="0"/>
            </p:cNvCxnSpPr>
            <p:nvPr/>
          </p:nvCxnSpPr>
          <p:spPr>
            <a:xfrm flipH="1">
              <a:off x="498257" y="1029538"/>
              <a:ext cx="731581" cy="3801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99A40A6-B888-40AC-A66C-743C458F6B4E}"/>
                </a:ext>
              </a:extLst>
            </p:cNvPr>
            <p:cNvCxnSpPr>
              <a:cxnSpLocks/>
              <a:stCxn id="74" idx="5"/>
              <a:endCxn id="76" idx="0"/>
            </p:cNvCxnSpPr>
            <p:nvPr/>
          </p:nvCxnSpPr>
          <p:spPr>
            <a:xfrm>
              <a:off x="1876417" y="1029538"/>
              <a:ext cx="735254" cy="3938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7926E66-6E7F-48D5-A93B-0A799E29F33F}"/>
              </a:ext>
            </a:extLst>
          </p:cNvPr>
          <p:cNvSpPr/>
          <p:nvPr/>
        </p:nvSpPr>
        <p:spPr>
          <a:xfrm>
            <a:off x="6230936" y="155444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DA81664-395B-4A33-9242-EF6A8D39C48C}"/>
              </a:ext>
            </a:extLst>
          </p:cNvPr>
          <p:cNvSpPr txBox="1"/>
          <p:nvPr/>
        </p:nvSpPr>
        <p:spPr>
          <a:xfrm>
            <a:off x="5269196" y="573270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97053DD-2359-48F9-85FE-CF2028766EC2}"/>
              </a:ext>
            </a:extLst>
          </p:cNvPr>
          <p:cNvCxnSpPr/>
          <p:nvPr/>
        </p:nvCxnSpPr>
        <p:spPr>
          <a:xfrm>
            <a:off x="5361621" y="3374285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B9D5612-E703-478B-A163-C1283235E0D8}"/>
              </a:ext>
            </a:extLst>
          </p:cNvPr>
          <p:cNvCxnSpPr/>
          <p:nvPr/>
        </p:nvCxnSpPr>
        <p:spPr>
          <a:xfrm>
            <a:off x="6480152" y="362260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617487BE-E906-426D-B9F5-2A7837B7CB8B}"/>
              </a:ext>
            </a:extLst>
          </p:cNvPr>
          <p:cNvSpPr txBox="1"/>
          <p:nvPr/>
        </p:nvSpPr>
        <p:spPr>
          <a:xfrm>
            <a:off x="5394650" y="3405404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25B3717-FFE1-4B84-95FC-FF3D0C640675}"/>
              </a:ext>
            </a:extLst>
          </p:cNvPr>
          <p:cNvSpPr txBox="1"/>
          <p:nvPr/>
        </p:nvSpPr>
        <p:spPr>
          <a:xfrm>
            <a:off x="6513180" y="365372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666BBCB-058E-4D87-9DA7-570A7FB23BFA}"/>
              </a:ext>
            </a:extLst>
          </p:cNvPr>
          <p:cNvSpPr/>
          <p:nvPr/>
        </p:nvSpPr>
        <p:spPr>
          <a:xfrm>
            <a:off x="5087856" y="4002888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636DBB7-FCC2-451B-8FFC-38DD4F9D0A8F}"/>
              </a:ext>
            </a:extLst>
          </p:cNvPr>
          <p:cNvSpPr/>
          <p:nvPr/>
        </p:nvSpPr>
        <p:spPr>
          <a:xfrm>
            <a:off x="6295438" y="4259815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50A723E-E1B9-4B23-8A66-4E216C0CDAC8}"/>
              </a:ext>
            </a:extLst>
          </p:cNvPr>
          <p:cNvSpPr/>
          <p:nvPr/>
        </p:nvSpPr>
        <p:spPr>
          <a:xfrm>
            <a:off x="6745348" y="59135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86F224D-8FA4-4657-930B-A2C7777F81EB}"/>
              </a:ext>
            </a:extLst>
          </p:cNvPr>
          <p:cNvSpPr/>
          <p:nvPr/>
        </p:nvSpPr>
        <p:spPr>
          <a:xfrm>
            <a:off x="5141786" y="270322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0C6BC9D-1708-4C8F-BE49-EC61F44F51E9}"/>
              </a:ext>
            </a:extLst>
          </p:cNvPr>
          <p:cNvSpPr/>
          <p:nvPr/>
        </p:nvSpPr>
        <p:spPr>
          <a:xfrm>
            <a:off x="7349107" y="2703221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3FBBC423-738E-4B66-88D9-D53F1C72042A}"/>
                  </a:ext>
                </a:extLst>
              </p:cNvPr>
              <p:cNvSpPr/>
              <p:nvPr/>
            </p:nvSpPr>
            <p:spPr>
              <a:xfrm>
                <a:off x="4921016" y="5078073"/>
                <a:ext cx="2210349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600" dirty="0"/>
                  <a:t>10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600" dirty="0"/>
                  <a:t> 10 </a:t>
                </a:r>
                <a:r>
                  <a:rPr lang="en-GB" sz="2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600" dirty="0"/>
                  <a:t> 4 </a:t>
                </a:r>
                <a:r>
                  <a:rPr lang="en-GB" sz="2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3FBBC423-738E-4B66-88D9-D53F1C720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016" y="5078073"/>
                <a:ext cx="2210349" cy="492443"/>
              </a:xfrm>
              <a:prstGeom prst="rect">
                <a:avLst/>
              </a:prstGeom>
              <a:blipFill>
                <a:blip r:embed="rId5"/>
                <a:stretch>
                  <a:fillRect l="-4959" t="-13580" r="-4408" b="-32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Rectangle 90">
            <a:extLst>
              <a:ext uri="{FF2B5EF4-FFF2-40B4-BE49-F238E27FC236}">
                <a16:creationId xmlns:a16="http://schemas.microsoft.com/office/drawing/2014/main" id="{679277A6-0565-40DA-BEF8-05412502EAF9}"/>
              </a:ext>
            </a:extLst>
          </p:cNvPr>
          <p:cNvSpPr/>
          <p:nvPr/>
        </p:nvSpPr>
        <p:spPr>
          <a:xfrm>
            <a:off x="6966474" y="5065334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44FA1DA-5BCB-4A14-981D-EF4F9D2A0472}"/>
              </a:ext>
            </a:extLst>
          </p:cNvPr>
          <p:cNvGrpSpPr/>
          <p:nvPr/>
        </p:nvGrpSpPr>
        <p:grpSpPr>
          <a:xfrm>
            <a:off x="5182601" y="1374030"/>
            <a:ext cx="2574498" cy="2361371"/>
            <a:chOff x="288142" y="249049"/>
            <a:chExt cx="2478605" cy="2448272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F94D1017-49E9-48FB-9661-BF4DC9F83690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A308EF5-DB4D-44AE-8802-223829AE67C0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9D87A3B1-FB3E-41E2-8967-B16EC717CFC3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0FC9C4D-8B99-4020-87E5-06A4741F1CF2}"/>
                </a:ext>
              </a:extLst>
            </p:cNvPr>
            <p:cNvCxnSpPr>
              <a:stCxn id="93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3C851A4-2E75-4208-873F-FA2BA02E8640}"/>
                </a:ext>
              </a:extLst>
            </p:cNvPr>
            <p:cNvCxnSpPr>
              <a:stCxn id="93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822F29F4-49D9-460E-8954-A0863A8CC0A1}"/>
              </a:ext>
            </a:extLst>
          </p:cNvPr>
          <p:cNvSpPr/>
          <p:nvPr/>
        </p:nvSpPr>
        <p:spPr>
          <a:xfrm>
            <a:off x="6235877" y="155444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851D91B-828A-4E3E-B18F-1D63A7F9B019}"/>
              </a:ext>
            </a:extLst>
          </p:cNvPr>
          <p:cNvCxnSpPr/>
          <p:nvPr/>
        </p:nvCxnSpPr>
        <p:spPr>
          <a:xfrm>
            <a:off x="5636745" y="373540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3E60F76-A25C-4539-9533-096308689A43}"/>
              </a:ext>
            </a:extLst>
          </p:cNvPr>
          <p:cNvCxnSpPr/>
          <p:nvPr/>
        </p:nvCxnSpPr>
        <p:spPr>
          <a:xfrm>
            <a:off x="7321020" y="373540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2241CF08-FAA9-4536-8F9B-FF1341E8D1ED}"/>
              </a:ext>
            </a:extLst>
          </p:cNvPr>
          <p:cNvSpPr txBox="1"/>
          <p:nvPr/>
        </p:nvSpPr>
        <p:spPr>
          <a:xfrm>
            <a:off x="5669774" y="376652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387366B-8D4E-49F4-8CC4-BAC866B6D692}"/>
              </a:ext>
            </a:extLst>
          </p:cNvPr>
          <p:cNvSpPr txBox="1"/>
          <p:nvPr/>
        </p:nvSpPr>
        <p:spPr>
          <a:xfrm>
            <a:off x="7354048" y="376652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1AD7C05-DB26-4A20-AB5C-F92F067924F8}"/>
              </a:ext>
            </a:extLst>
          </p:cNvPr>
          <p:cNvSpPr/>
          <p:nvPr/>
        </p:nvSpPr>
        <p:spPr>
          <a:xfrm>
            <a:off x="5362980" y="436400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6DBE84C-7037-4BEF-8537-DFA016C36CC2}"/>
              </a:ext>
            </a:extLst>
          </p:cNvPr>
          <p:cNvSpPr/>
          <p:nvPr/>
        </p:nvSpPr>
        <p:spPr>
          <a:xfrm>
            <a:off x="7136306" y="437260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3503944-1889-4625-B119-28463D669271}"/>
              </a:ext>
            </a:extLst>
          </p:cNvPr>
          <p:cNvSpPr/>
          <p:nvPr/>
        </p:nvSpPr>
        <p:spPr>
          <a:xfrm>
            <a:off x="5400845" y="303728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F4592D9-EFD6-414A-AAA7-F6C07FC00769}"/>
              </a:ext>
            </a:extLst>
          </p:cNvPr>
          <p:cNvSpPr/>
          <p:nvPr/>
        </p:nvSpPr>
        <p:spPr>
          <a:xfrm>
            <a:off x="7033378" y="3022697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16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22A316B-AE4F-4A88-9F04-9E553E2D65AA}"/>
              </a:ext>
            </a:extLst>
          </p:cNvPr>
          <p:cNvSpPr/>
          <p:nvPr/>
        </p:nvSpPr>
        <p:spPr>
          <a:xfrm>
            <a:off x="5570556" y="5078073"/>
            <a:ext cx="15657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600" dirty="0"/>
              <a:t> 4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5A4C2EC-29EF-495B-8637-033CD25D8F88}"/>
              </a:ext>
            </a:extLst>
          </p:cNvPr>
          <p:cNvSpPr/>
          <p:nvPr/>
        </p:nvSpPr>
        <p:spPr>
          <a:xfrm>
            <a:off x="6971415" y="5065334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24</a:t>
            </a:r>
            <a:endParaRPr lang="en-GB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B5DB3EE-9626-4140-B00B-A7358277F98A}"/>
              </a:ext>
            </a:extLst>
          </p:cNvPr>
          <p:cNvSpPr/>
          <p:nvPr/>
        </p:nvSpPr>
        <p:spPr>
          <a:xfrm>
            <a:off x="6021639" y="2734348"/>
            <a:ext cx="949776" cy="8819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EE31F04-D679-45B0-86D5-144B5924EF8A}"/>
              </a:ext>
            </a:extLst>
          </p:cNvPr>
          <p:cNvCxnSpPr>
            <a:cxnSpLocks/>
            <a:stCxn id="74" idx="4"/>
            <a:endCxn id="111" idx="0"/>
          </p:cNvCxnSpPr>
          <p:nvPr/>
        </p:nvCxnSpPr>
        <p:spPr>
          <a:xfrm>
            <a:off x="6491585" y="2255974"/>
            <a:ext cx="4942" cy="4783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26D8B94-8686-4233-8B59-46C31B79A768}"/>
              </a:ext>
            </a:extLst>
          </p:cNvPr>
          <p:cNvCxnSpPr/>
          <p:nvPr/>
        </p:nvCxnSpPr>
        <p:spPr>
          <a:xfrm>
            <a:off x="7568609" y="338499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698FD5B-4AF4-4DA2-AA27-9219E9F89D28}"/>
              </a:ext>
            </a:extLst>
          </p:cNvPr>
          <p:cNvSpPr txBox="1"/>
          <p:nvPr/>
        </p:nvSpPr>
        <p:spPr>
          <a:xfrm>
            <a:off x="7601637" y="341611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FA5A2F1-DF65-4018-BF70-B6FFBE285B03}"/>
              </a:ext>
            </a:extLst>
          </p:cNvPr>
          <p:cNvSpPr/>
          <p:nvPr/>
        </p:nvSpPr>
        <p:spPr>
          <a:xfrm>
            <a:off x="7383895" y="402219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21E4FF8-169E-43DF-91C3-BC5AE0BEAB1A}"/>
              </a:ext>
            </a:extLst>
          </p:cNvPr>
          <p:cNvSpPr/>
          <p:nvPr/>
        </p:nvSpPr>
        <p:spPr>
          <a:xfrm>
            <a:off x="6239014" y="2929099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id="{B003F683-2B8E-421F-9D81-0F57738178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6491" y="1082658"/>
            <a:ext cx="747045" cy="747045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A83DB8DD-EDC1-4DD5-9F80-7A669A9E73CC}"/>
              </a:ext>
            </a:extLst>
          </p:cNvPr>
          <p:cNvSpPr txBox="1"/>
          <p:nvPr/>
        </p:nvSpPr>
        <p:spPr>
          <a:xfrm>
            <a:off x="5759335" y="122534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B09E32C-F62B-4FC9-828D-27456D06ACF4}"/>
              </a:ext>
            </a:extLst>
          </p:cNvPr>
          <p:cNvSpPr/>
          <p:nvPr/>
        </p:nvSpPr>
        <p:spPr>
          <a:xfrm>
            <a:off x="1659805" y="3037287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0EB68D6-799A-4340-AB5E-0CBFDB11A3C5}"/>
              </a:ext>
            </a:extLst>
          </p:cNvPr>
          <p:cNvSpPr/>
          <p:nvPr/>
        </p:nvSpPr>
        <p:spPr>
          <a:xfrm>
            <a:off x="3389272" y="2999117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B09E32C-F62B-4FC9-828D-27456D06ACF4}"/>
              </a:ext>
            </a:extLst>
          </p:cNvPr>
          <p:cNvSpPr/>
          <p:nvPr/>
        </p:nvSpPr>
        <p:spPr>
          <a:xfrm>
            <a:off x="1629280" y="3056350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0EB68D6-799A-4340-AB5E-0CBFDB11A3C5}"/>
              </a:ext>
            </a:extLst>
          </p:cNvPr>
          <p:cNvSpPr/>
          <p:nvPr/>
        </p:nvSpPr>
        <p:spPr>
          <a:xfrm>
            <a:off x="3310830" y="3030407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393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9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8" grpId="0"/>
      <p:bldP spid="98" grpId="1"/>
      <p:bldP spid="102" grpId="0"/>
      <p:bldP spid="102" grpId="1"/>
      <p:bldP spid="103" grpId="0"/>
      <p:bldP spid="103" grpId="1"/>
      <p:bldP spid="104" grpId="0"/>
      <p:bldP spid="104" grpId="1"/>
      <p:bldP spid="105" grpId="0"/>
      <p:bldP spid="105" grpId="1"/>
      <p:bldP spid="107" grpId="0"/>
      <p:bldP spid="107" grpId="1"/>
      <p:bldP spid="108" grpId="0"/>
      <p:bldP spid="108" grpId="1"/>
      <p:bldP spid="109" grpId="0"/>
      <p:bldP spid="109" grpId="1"/>
      <p:bldP spid="110" grpId="0"/>
      <p:bldP spid="110" grpId="1"/>
      <p:bldP spid="111" grpId="1" animBg="1"/>
      <p:bldP spid="114" grpId="0"/>
      <p:bldP spid="115" grpId="0"/>
      <p:bldP spid="116" grpId="0"/>
      <p:bldP spid="118" grpId="0"/>
      <p:bldP spid="99" grpId="0"/>
      <p:bldP spid="99" grpId="1"/>
      <p:bldP spid="106" grpId="0"/>
      <p:bldP spid="106" grpId="1"/>
      <p:bldP spid="119" grpId="0"/>
      <p:bldP spid="119" grpId="1"/>
      <p:bldP spid="120" grpId="0"/>
      <p:bldP spid="12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58576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17346"/>
                <a:ext cx="7497474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divisions.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90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17346"/>
                <a:ext cx="7497474" cy="6124754"/>
              </a:xfrm>
              <a:prstGeom prst="rect">
                <a:avLst/>
              </a:prstGeom>
              <a:blipFill>
                <a:blip r:embed="rId5"/>
                <a:stretch>
                  <a:fillRect l="-1707" t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8FFDCC7C-93CB-4051-AD03-D7F34D0F87C5}"/>
              </a:ext>
            </a:extLst>
          </p:cNvPr>
          <p:cNvGrpSpPr/>
          <p:nvPr/>
        </p:nvGrpSpPr>
        <p:grpSpPr>
          <a:xfrm>
            <a:off x="1600999" y="4085140"/>
            <a:ext cx="1733937" cy="1631665"/>
            <a:chOff x="480745" y="249049"/>
            <a:chExt cx="2204502" cy="223402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F443771-8BB7-44DA-8ED0-97D3544F6258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56AA0A-0CFE-4792-ABF3-4DB0546684A4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280DA4-6611-4B71-9BDE-6A298C3F224C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44E8CDE-3ABB-4CCC-8866-4C993D747B71}"/>
                </a:ext>
              </a:extLst>
            </p:cNvPr>
            <p:cNvCxnSpPr>
              <a:cxnSpLocks/>
              <a:stCxn id="6" idx="3"/>
              <a:endCxn id="7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188846-0A50-41BC-A29E-673AA881475A}"/>
                </a:ext>
              </a:extLst>
            </p:cNvPr>
            <p:cNvCxnSpPr>
              <a:cxnSpLocks/>
              <a:stCxn id="6" idx="5"/>
              <a:endCxn id="8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6700210-17B3-43D5-84E3-2BF439EE86BA}"/>
              </a:ext>
            </a:extLst>
          </p:cNvPr>
          <p:cNvSpPr/>
          <p:nvPr/>
        </p:nvSpPr>
        <p:spPr>
          <a:xfrm>
            <a:off x="2190193" y="4162742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427180-0D7C-4EB4-8484-37F567244E60}"/>
              </a:ext>
            </a:extLst>
          </p:cNvPr>
          <p:cNvSpPr/>
          <p:nvPr/>
        </p:nvSpPr>
        <p:spPr>
          <a:xfrm>
            <a:off x="1671150" y="5127830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6E5D19-C412-4DE4-A90C-7360AEC04A45}"/>
              </a:ext>
            </a:extLst>
          </p:cNvPr>
          <p:cNvGrpSpPr/>
          <p:nvPr/>
        </p:nvGrpSpPr>
        <p:grpSpPr>
          <a:xfrm>
            <a:off x="3843497" y="4083426"/>
            <a:ext cx="1733937" cy="1631665"/>
            <a:chOff x="480745" y="249049"/>
            <a:chExt cx="2204502" cy="22340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2E03CD0-D7EC-4B7B-A182-CBD572333EF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0BC8BFB-5860-40E2-85C6-B8F09BB3401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188F83C-F34B-48C0-ACCA-6FBB31C067C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B438747-0789-4ADE-AF0D-4C5B6FF1DF75}"/>
                </a:ext>
              </a:extLst>
            </p:cNvPr>
            <p:cNvCxnSpPr>
              <a:cxnSpLocks/>
              <a:stCxn id="24" idx="3"/>
              <a:endCxn id="25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67F3EA-1445-432C-BA97-A7A332F9B197}"/>
                </a:ext>
              </a:extLst>
            </p:cNvPr>
            <p:cNvCxnSpPr>
              <a:cxnSpLocks/>
              <a:stCxn id="24" idx="5"/>
              <a:endCxn id="26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CF7FBDE-6698-4F79-96D0-15040554FD5F}"/>
              </a:ext>
            </a:extLst>
          </p:cNvPr>
          <p:cNvSpPr/>
          <p:nvPr/>
        </p:nvSpPr>
        <p:spPr>
          <a:xfrm>
            <a:off x="4432691" y="4161028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439FB4-C2B0-4A87-BF46-D1D0D0E0C994}"/>
              </a:ext>
            </a:extLst>
          </p:cNvPr>
          <p:cNvSpPr/>
          <p:nvPr/>
        </p:nvSpPr>
        <p:spPr>
          <a:xfrm>
            <a:off x="3942908" y="5126116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239B8C-142B-4F5B-A0B9-5B244985ADE1}"/>
              </a:ext>
            </a:extLst>
          </p:cNvPr>
          <p:cNvGrpSpPr/>
          <p:nvPr/>
        </p:nvGrpSpPr>
        <p:grpSpPr>
          <a:xfrm>
            <a:off x="6054177" y="4087842"/>
            <a:ext cx="1733937" cy="1631665"/>
            <a:chOff x="480745" y="249049"/>
            <a:chExt cx="2204502" cy="2234029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79889AC-BEB9-4F87-91A6-42778BF12ED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EB8AFB6-A144-4E46-B314-192677056CA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44D4432-917C-4F34-9D01-A4673DB8E1CF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E323F9B-0B83-4341-9BE0-6432C8CF5EF0}"/>
                </a:ext>
              </a:extLst>
            </p:cNvPr>
            <p:cNvCxnSpPr>
              <a:cxnSpLocks/>
              <a:stCxn id="32" idx="3"/>
              <a:endCxn id="33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0C48D3-931D-464D-945B-A3986756107B}"/>
                </a:ext>
              </a:extLst>
            </p:cNvPr>
            <p:cNvCxnSpPr>
              <a:cxnSpLocks/>
              <a:stCxn id="32" idx="5"/>
              <a:endCxn id="34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4E9BB59-E842-4F35-AD71-772141E14F18}"/>
              </a:ext>
            </a:extLst>
          </p:cNvPr>
          <p:cNvSpPr/>
          <p:nvPr/>
        </p:nvSpPr>
        <p:spPr>
          <a:xfrm>
            <a:off x="6643371" y="4165444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E22D15-7D20-4C1F-941B-DEEBB7C1479E}"/>
              </a:ext>
            </a:extLst>
          </p:cNvPr>
          <p:cNvSpPr/>
          <p:nvPr/>
        </p:nvSpPr>
        <p:spPr>
          <a:xfrm>
            <a:off x="6153588" y="5130532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1191709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1191715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1615351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1627478"/>
            <a:ext cx="484363" cy="472433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2038987"/>
            <a:ext cx="484363" cy="47243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2063248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1191715"/>
            <a:ext cx="484363" cy="47243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1615351"/>
            <a:ext cx="484363" cy="47243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2038987"/>
            <a:ext cx="484363" cy="47243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1191715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1615351"/>
            <a:ext cx="484363" cy="47243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2038987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1191709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1627478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2063248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1191709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1627478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2063248"/>
            <a:ext cx="484363" cy="47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17346"/>
                <a:ext cx="7497474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divisions.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   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90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17346"/>
                <a:ext cx="7497474" cy="6124754"/>
              </a:xfrm>
              <a:prstGeom prst="rect">
                <a:avLst/>
              </a:prstGeom>
              <a:blipFill>
                <a:blip r:embed="rId6"/>
                <a:stretch>
                  <a:fillRect l="-1707" t="-1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8FFDCC7C-93CB-4051-AD03-D7F34D0F87C5}"/>
              </a:ext>
            </a:extLst>
          </p:cNvPr>
          <p:cNvGrpSpPr/>
          <p:nvPr/>
        </p:nvGrpSpPr>
        <p:grpSpPr>
          <a:xfrm>
            <a:off x="1600999" y="4090923"/>
            <a:ext cx="1733937" cy="1631665"/>
            <a:chOff x="480745" y="249049"/>
            <a:chExt cx="2204502" cy="223402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F443771-8BB7-44DA-8ED0-97D3544F6258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C56AA0A-0CFE-4792-ABF3-4DB0546684A4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E280DA4-6611-4B71-9BDE-6A298C3F224C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44E8CDE-3ABB-4CCC-8866-4C993D747B71}"/>
                </a:ext>
              </a:extLst>
            </p:cNvPr>
            <p:cNvCxnSpPr>
              <a:cxnSpLocks/>
              <a:stCxn id="6" idx="3"/>
              <a:endCxn id="7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188846-0A50-41BC-A29E-673AA881475A}"/>
                </a:ext>
              </a:extLst>
            </p:cNvPr>
            <p:cNvCxnSpPr>
              <a:cxnSpLocks/>
              <a:stCxn id="6" idx="5"/>
              <a:endCxn id="8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6700210-17B3-43D5-84E3-2BF439EE86BA}"/>
              </a:ext>
            </a:extLst>
          </p:cNvPr>
          <p:cNvSpPr/>
          <p:nvPr/>
        </p:nvSpPr>
        <p:spPr>
          <a:xfrm>
            <a:off x="2190193" y="4168525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427180-0D7C-4EB4-8484-37F567244E60}"/>
              </a:ext>
            </a:extLst>
          </p:cNvPr>
          <p:cNvSpPr/>
          <p:nvPr/>
        </p:nvSpPr>
        <p:spPr>
          <a:xfrm>
            <a:off x="1671150" y="5133613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C6E5D19-C412-4DE4-A90C-7360AEC04A45}"/>
              </a:ext>
            </a:extLst>
          </p:cNvPr>
          <p:cNvGrpSpPr/>
          <p:nvPr/>
        </p:nvGrpSpPr>
        <p:grpSpPr>
          <a:xfrm>
            <a:off x="3843497" y="4089209"/>
            <a:ext cx="1733937" cy="1631665"/>
            <a:chOff x="480745" y="249049"/>
            <a:chExt cx="2204502" cy="22340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2E03CD0-D7EC-4B7B-A182-CBD572333EFE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0BC8BFB-5860-40E2-85C6-B8F09BB3401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188F83C-F34B-48C0-ACCA-6FBB31C067C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B438747-0789-4ADE-AF0D-4C5B6FF1DF75}"/>
                </a:ext>
              </a:extLst>
            </p:cNvPr>
            <p:cNvCxnSpPr>
              <a:cxnSpLocks/>
              <a:stCxn id="24" idx="3"/>
              <a:endCxn id="25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267F3EA-1445-432C-BA97-A7A332F9B197}"/>
                </a:ext>
              </a:extLst>
            </p:cNvPr>
            <p:cNvCxnSpPr>
              <a:cxnSpLocks/>
              <a:stCxn id="24" idx="5"/>
              <a:endCxn id="26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0CF7FBDE-6698-4F79-96D0-15040554FD5F}"/>
              </a:ext>
            </a:extLst>
          </p:cNvPr>
          <p:cNvSpPr/>
          <p:nvPr/>
        </p:nvSpPr>
        <p:spPr>
          <a:xfrm>
            <a:off x="4432691" y="4166811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439FB4-C2B0-4A87-BF46-D1D0D0E0C994}"/>
              </a:ext>
            </a:extLst>
          </p:cNvPr>
          <p:cNvSpPr/>
          <p:nvPr/>
        </p:nvSpPr>
        <p:spPr>
          <a:xfrm>
            <a:off x="3942908" y="5131899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3239B8C-142B-4F5B-A0B9-5B244985ADE1}"/>
              </a:ext>
            </a:extLst>
          </p:cNvPr>
          <p:cNvGrpSpPr/>
          <p:nvPr/>
        </p:nvGrpSpPr>
        <p:grpSpPr>
          <a:xfrm>
            <a:off x="6054177" y="4093625"/>
            <a:ext cx="1733937" cy="1631665"/>
            <a:chOff x="480745" y="249049"/>
            <a:chExt cx="2204502" cy="2234029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79889AC-BEB9-4F87-91A6-42778BF12ED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EB8AFB6-A144-4E46-B314-192677056CAB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44D4432-917C-4F34-9D01-A4673DB8E1CF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E323F9B-0B83-4341-9BE0-6432C8CF5EF0}"/>
                </a:ext>
              </a:extLst>
            </p:cNvPr>
            <p:cNvCxnSpPr>
              <a:cxnSpLocks/>
              <a:stCxn id="32" idx="3"/>
              <a:endCxn id="33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0C48D3-931D-464D-945B-A3986756107B}"/>
                </a:ext>
              </a:extLst>
            </p:cNvPr>
            <p:cNvCxnSpPr>
              <a:cxnSpLocks/>
              <a:stCxn id="32" idx="5"/>
              <a:endCxn id="34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4E9BB59-E842-4F35-AD71-772141E14F18}"/>
              </a:ext>
            </a:extLst>
          </p:cNvPr>
          <p:cNvSpPr/>
          <p:nvPr/>
        </p:nvSpPr>
        <p:spPr>
          <a:xfrm>
            <a:off x="6643371" y="4171227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E22D15-7D20-4C1F-941B-DEEBB7C1479E}"/>
              </a:ext>
            </a:extLst>
          </p:cNvPr>
          <p:cNvSpPr/>
          <p:nvPr/>
        </p:nvSpPr>
        <p:spPr>
          <a:xfrm>
            <a:off x="6153588" y="5136315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1197492"/>
            <a:ext cx="484363" cy="4724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1197498"/>
            <a:ext cx="484363" cy="47243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1621134"/>
            <a:ext cx="484363" cy="47243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1633261"/>
            <a:ext cx="484363" cy="472433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3" y="2044770"/>
            <a:ext cx="484363" cy="47243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531" y="2069031"/>
            <a:ext cx="484363" cy="47243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1197498"/>
            <a:ext cx="484363" cy="472433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1621134"/>
            <a:ext cx="484363" cy="47243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70" y="2044770"/>
            <a:ext cx="484363" cy="472433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1197498"/>
            <a:ext cx="484363" cy="47243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1621134"/>
            <a:ext cx="484363" cy="47243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67" y="2044770"/>
            <a:ext cx="484363" cy="47243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1197492"/>
            <a:ext cx="484363" cy="47243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1633261"/>
            <a:ext cx="484363" cy="47243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128" y="2069031"/>
            <a:ext cx="484363" cy="47243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1197492"/>
            <a:ext cx="484363" cy="47243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1633261"/>
            <a:ext cx="484363" cy="47243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725" y="2069031"/>
            <a:ext cx="484363" cy="47243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4ABE4D5C-EB24-45B8-91A3-BB1792ADEAB3}"/>
              </a:ext>
            </a:extLst>
          </p:cNvPr>
          <p:cNvSpPr txBox="1"/>
          <p:nvPr/>
        </p:nvSpPr>
        <p:spPr>
          <a:xfrm>
            <a:off x="2815775" y="51532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C92F0E-BEF5-4D9B-B749-FCDC19E5D901}"/>
              </a:ext>
            </a:extLst>
          </p:cNvPr>
          <p:cNvSpPr txBox="1"/>
          <p:nvPr/>
        </p:nvSpPr>
        <p:spPr>
          <a:xfrm>
            <a:off x="5052754" y="51532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1F2680-6DB5-459E-BCB7-007E20D08884}"/>
              </a:ext>
            </a:extLst>
          </p:cNvPr>
          <p:cNvSpPr txBox="1"/>
          <p:nvPr/>
        </p:nvSpPr>
        <p:spPr>
          <a:xfrm>
            <a:off x="7153431" y="515324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ABE4D5C-EB24-45B8-91A3-BB1792ADEAB3}"/>
              </a:ext>
            </a:extLst>
          </p:cNvPr>
          <p:cNvSpPr txBox="1"/>
          <p:nvPr/>
        </p:nvSpPr>
        <p:spPr>
          <a:xfrm>
            <a:off x="2815775" y="267171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BE4D5C-EB24-45B8-91A3-BB1792ADEAB3}"/>
              </a:ext>
            </a:extLst>
          </p:cNvPr>
          <p:cNvSpPr txBox="1"/>
          <p:nvPr/>
        </p:nvSpPr>
        <p:spPr>
          <a:xfrm>
            <a:off x="6340689" y="267171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30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2004572" y="1163641"/>
            <a:ext cx="0" cy="145206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482381" y="1163641"/>
            <a:ext cx="0" cy="145206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427682" y="1163641"/>
            <a:ext cx="0" cy="145206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905491" y="1163641"/>
            <a:ext cx="0" cy="145206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7563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0532"/>
              </p:ext>
            </p:extLst>
          </p:nvPr>
        </p:nvGraphicFramePr>
        <p:xfrm>
          <a:off x="4620856" y="1745483"/>
          <a:ext cx="3168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18020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31998E-A8B3-46BA-9D62-EA069D826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424" y="2621253"/>
            <a:ext cx="763484" cy="74467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FADE9D-4C87-4412-A28F-6861E2CD3B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9795" y="1650790"/>
            <a:ext cx="763484" cy="74467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1E694F3-AF05-4B97-902B-40C06C45DC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1537" y="2971659"/>
            <a:ext cx="763484" cy="74467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598CD2-67FA-4B92-89B3-67AE27836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936" y="3920188"/>
            <a:ext cx="763484" cy="74467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0CB8C79-FA14-4D3D-9AD7-BF2E1AACA1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2628" y="3716338"/>
            <a:ext cx="763484" cy="74467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B97F77-D2AD-4AD0-A787-A6C9E8AB24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99" y="1548203"/>
            <a:ext cx="762991" cy="74467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AA46CE6-2C9F-4754-AFB0-73D494B987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440" y="2206738"/>
            <a:ext cx="762991" cy="74467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D53F0CD-77B0-4C5B-9C95-6A03799E15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408" y="2970996"/>
            <a:ext cx="762991" cy="74467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905DD12-70DA-423E-823C-0E1BCBFE98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7" y="2829795"/>
            <a:ext cx="762991" cy="74467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A86F1DB-F1DE-4A45-86DB-518B551F8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710" y="2270948"/>
            <a:ext cx="763484" cy="74467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7B26BBB-9FCC-4963-8CA3-01AEDBB85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2987" y="1505131"/>
            <a:ext cx="763484" cy="74467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9E7E7FA-C181-4AA7-AC98-4A1D7D928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457" y="3540216"/>
            <a:ext cx="763484" cy="744679"/>
          </a:xfrm>
          <a:prstGeom prst="rect">
            <a:avLst/>
          </a:prstGeom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08463F9-F784-49A9-85F1-B2D8F0D55630}"/>
              </a:ext>
            </a:extLst>
          </p:cNvPr>
          <p:cNvSpPr/>
          <p:nvPr/>
        </p:nvSpPr>
        <p:spPr>
          <a:xfrm>
            <a:off x="4658259" y="2367467"/>
            <a:ext cx="3099507" cy="694660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1081848" y="1327317"/>
            <a:ext cx="2574498" cy="2361371"/>
            <a:chOff x="288142" y="249049"/>
            <a:chExt cx="2478605" cy="2448272"/>
          </a:xfrm>
        </p:grpSpPr>
        <p:sp>
          <p:nvSpPr>
            <p:cNvPr id="22" name="Oval 21"/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>
              <a:stCxn id="22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2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2135124" y="150773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prstClr val="black"/>
                </a:solidFill>
                <a:latin typeface="Calibri" panose="020F0502020204030204"/>
              </a:rPr>
              <a:t>48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00092" y="3008513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prstClr val="black"/>
                </a:solidFill>
                <a:latin typeface="Calibri" panose="020F0502020204030204"/>
              </a:rPr>
              <a:t>4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39991" y="3012779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35992" y="368868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220267" y="368868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69021" y="371980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53295" y="371980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262227" y="4317291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35553" y="4325894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469803" y="5031360"/>
                <a:ext cx="156575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10 </a:t>
                </a:r>
                <a:r>
                  <a:rPr kumimoji="0" lang="en-GB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+</a:t>
                </a:r>
                <a:r>
                  <a:rPr kumimoji="0" lang="en-GB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03" y="5031360"/>
                <a:ext cx="1565750" cy="492443"/>
              </a:xfrm>
              <a:prstGeom prst="rect">
                <a:avLst/>
              </a:prstGeom>
              <a:blipFill>
                <a:blip r:embed="rId8"/>
                <a:stretch>
                  <a:fillRect l="-7004" t="-13580" b="-32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2775527" y="5031360"/>
            <a:ext cx="7278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52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36025 0.09861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3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31702 0.02153 " pathEditMode="relative" rAng="0" ptsTypes="AA">
                                      <p:cBhvr>
                                        <p:cTn id="1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51" y="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36545 -0.00532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64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0.23612 0.1345 " pathEditMode="relative" rAng="0" ptsTypes="AA">
                                      <p:cBhvr>
                                        <p:cTn id="2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208 L 0.43195 0.11551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97" y="567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37292 0.130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46" y="652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0.40607 0.13264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95" y="662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31094 0.26227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38" y="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2552 0.158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789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64202 0.18033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1" y="900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54618 0.1210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09" y="604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42847 0.12176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24" y="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 animBg="1"/>
      <p:bldP spid="27" grpId="0"/>
      <p:bldP spid="28" grpId="0"/>
      <p:bldP spid="29" grpId="0"/>
      <p:bldP spid="32" grpId="0"/>
      <p:bldP spid="33" grpId="0"/>
      <p:bldP spid="34" grpId="0"/>
      <p:bldP spid="37" grpId="0"/>
      <p:bldP spid="39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B89D6F6-293B-4471-863C-D104EEA46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858668"/>
              </p:ext>
            </p:extLst>
          </p:nvPr>
        </p:nvGraphicFramePr>
        <p:xfrm>
          <a:off x="3575958" y="3078970"/>
          <a:ext cx="4392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9062D6E-F06A-42D1-9604-29AED6BD3411}"/>
              </a:ext>
            </a:extLst>
          </p:cNvPr>
          <p:cNvSpPr txBox="1"/>
          <p:nvPr/>
        </p:nvSpPr>
        <p:spPr>
          <a:xfrm>
            <a:off x="1163090" y="699233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A6AF67-AAA2-4534-9B9B-6AC3849601AD}"/>
              </a:ext>
            </a:extLst>
          </p:cNvPr>
          <p:cNvSpPr txBox="1"/>
          <p:nvPr/>
        </p:nvSpPr>
        <p:spPr>
          <a:xfrm>
            <a:off x="2681835" y="68879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C4BC92-6DE2-449B-B0BE-EADFAA64A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562" y="1677698"/>
            <a:ext cx="495300" cy="566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BD143B-E76E-460B-8523-5FF297FCD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913827" y="359352"/>
            <a:ext cx="931989" cy="26026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885CF5-0C8B-4A8B-9A0F-B527D4D79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066227" y="742597"/>
            <a:ext cx="931989" cy="26026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4408D1-0193-42D9-A5AF-04AFF592F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808649" y="1125843"/>
            <a:ext cx="931989" cy="26026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10014E-BE09-4E26-819D-33B6884E7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188903" y="1495930"/>
            <a:ext cx="931989" cy="26026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4FDA49-CE7F-4363-B983-7BFD72A6B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623" y="2094870"/>
            <a:ext cx="495300" cy="56692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05A4B0-14AC-41CA-BD8D-90646994F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418147" y="788462"/>
            <a:ext cx="1834541" cy="12827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660675F-BAA0-416F-90BA-9DFB67C90F96}"/>
              </a:ext>
            </a:extLst>
          </p:cNvPr>
          <p:cNvSpPr txBox="1"/>
          <p:nvPr/>
        </p:nvSpPr>
        <p:spPr>
          <a:xfrm>
            <a:off x="3312847" y="605058"/>
            <a:ext cx="3165126" cy="1055608"/>
          </a:xfrm>
          <a:prstGeom prst="wedgeRoundRectCallout">
            <a:avLst>
              <a:gd name="adj1" fmla="val 58111"/>
              <a:gd name="adj2" fmla="val 34305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But those groups aren’t equal!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A1DF8F7-51DB-46E9-A393-0603C0A25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604" y="1624683"/>
            <a:ext cx="495300" cy="5669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28F009-83AC-4C04-9179-1ACC03FA7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665" y="2041855"/>
            <a:ext cx="495300" cy="5669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1DDE7C-59F3-4524-955A-F01D89F6B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122" y="1685886"/>
            <a:ext cx="495300" cy="5669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1317C79-B324-47DB-939A-55D2D2637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183" y="2103058"/>
            <a:ext cx="495300" cy="5669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E8CE4D4-BCCD-4F18-8873-108909514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344" y="1624683"/>
            <a:ext cx="495300" cy="5669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DE2F2F4-2209-42C2-A723-B149B635B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405" y="2041855"/>
            <a:ext cx="495300" cy="5669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7693291-8368-4D66-8BCD-3AB6BAAE4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862" y="1685886"/>
            <a:ext cx="495300" cy="5669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2509CA2-6283-49B6-8B2A-3624F2FD4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923" y="2103058"/>
            <a:ext cx="495300" cy="5669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70B467-DEB9-4712-ADCC-DBD5C35FE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673" y="1675166"/>
            <a:ext cx="495300" cy="5669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45BF2F-B119-47CD-8F8E-649DD1D16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734" y="2092338"/>
            <a:ext cx="495300" cy="566928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677B3C13-2E45-4768-9307-5D1B5C65A66B}"/>
              </a:ext>
            </a:extLst>
          </p:cNvPr>
          <p:cNvGrpSpPr/>
          <p:nvPr/>
        </p:nvGrpSpPr>
        <p:grpSpPr>
          <a:xfrm>
            <a:off x="738349" y="3235286"/>
            <a:ext cx="2574498" cy="2361371"/>
            <a:chOff x="288142" y="249049"/>
            <a:chExt cx="2478605" cy="244827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CFA68C4-3DCC-4B37-8F72-25CB344F96BA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8F226A3-13E2-415A-ABFA-02A9A546AE00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5DE0A78-266B-44C3-98F3-7BE985383100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47E4244-38C6-4878-B500-8C8AD08390F7}"/>
                </a:ext>
              </a:extLst>
            </p:cNvPr>
            <p:cNvCxnSpPr>
              <a:stCxn id="27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9D3D7F-78D8-4B3E-BDFA-7E73C7EC1D2A}"/>
                </a:ext>
              </a:extLst>
            </p:cNvPr>
            <p:cNvCxnSpPr>
              <a:stCxn id="27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2A74455-64D6-429A-943D-49A4B7D4BF70}"/>
              </a:ext>
            </a:extLst>
          </p:cNvPr>
          <p:cNvSpPr/>
          <p:nvPr/>
        </p:nvSpPr>
        <p:spPr>
          <a:xfrm>
            <a:off x="1791625" y="3415699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42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1665E-2705-464E-ABA1-B8F8DB0AFFB0}"/>
              </a:ext>
            </a:extLst>
          </p:cNvPr>
          <p:cNvSpPr/>
          <p:nvPr/>
        </p:nvSpPr>
        <p:spPr>
          <a:xfrm>
            <a:off x="956593" y="4916482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62F99C-7BBD-42A5-82A1-C1AA07B542B7}"/>
              </a:ext>
            </a:extLst>
          </p:cNvPr>
          <p:cNvSpPr/>
          <p:nvPr/>
        </p:nvSpPr>
        <p:spPr>
          <a:xfrm>
            <a:off x="2696492" y="4920748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D231F0-76C3-4D31-BFDE-CABBE6A4706A}"/>
              </a:ext>
            </a:extLst>
          </p:cNvPr>
          <p:cNvSpPr/>
          <p:nvPr/>
        </p:nvSpPr>
        <p:spPr>
          <a:xfrm>
            <a:off x="956593" y="4916482"/>
            <a:ext cx="620793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B73F26A-19B6-4985-AD2B-A68CD56B93F5}"/>
              </a:ext>
            </a:extLst>
          </p:cNvPr>
          <p:cNvSpPr/>
          <p:nvPr/>
        </p:nvSpPr>
        <p:spPr>
          <a:xfrm>
            <a:off x="2576760" y="4920748"/>
            <a:ext cx="558507" cy="492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07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25069 0.34861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23403 0.40278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2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0.26232 0.45972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08" y="2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21927 0.2217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1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49618 0.31273 " pathEditMode="relative" rAng="0" ptsTypes="AA">
                                      <p:cBhvr>
                                        <p:cTn id="10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1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47795 0.36203 " pathEditMode="relative" rAng="0" ptsTypes="AA">
                                      <p:cBhvr>
                                        <p:cTn id="11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6 L 0.44774 0.52662 " pathEditMode="relative" rAng="0" ptsTypes="AA">
                                      <p:cBhvr>
                                        <p:cTn id="1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78" y="2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48039 0.24283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10" y="1213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45729 0.42152 " pathEditMode="relative" rAng="0" ptsTypes="AA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65" y="21065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43646 0.47476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23727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0.45851 0.30371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15185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44306 0.35209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53" y="1759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41094 0.52894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8" y="2643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44184 0.24445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1222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L 0.40643 0.41412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3" y="20694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0.3875 0.46828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75" y="2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  <p:bldP spid="15" grpId="1" animBg="1"/>
      <p:bldP spid="32" grpId="0"/>
      <p:bldP spid="33" grpId="0"/>
      <p:bldP spid="33" grpId="1"/>
      <p:bldP spid="34" grpId="0"/>
      <p:bldP spid="34" grpId="1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29645" y="483512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96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86260" y="48604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617" y="473070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500461" y="61575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3A84C5D-99EA-4364-AF29-7CF68EE00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768617"/>
              </p:ext>
            </p:extLst>
          </p:nvPr>
        </p:nvGraphicFramePr>
        <p:xfrm>
          <a:off x="3659020" y="1540180"/>
          <a:ext cx="4392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193011"/>
                  </a:ext>
                </a:extLst>
              </a:tr>
            </a:tbl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B0A1A703-FF87-4806-9A9B-5999AF132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1402646"/>
            <a:ext cx="495300" cy="5669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C319E5-EB58-424B-AEC6-6B9CA1D0B2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384796"/>
            <a:ext cx="931989" cy="26026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A075D7F-E386-4A60-B9BF-455D976823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1737577"/>
            <a:ext cx="495300" cy="5669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366B48-AFA5-4F5E-9C5E-D6DCABAE4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719727"/>
            <a:ext cx="931989" cy="26026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E3A8D8F-4913-40AB-8490-EFF97D228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2092466"/>
            <a:ext cx="495300" cy="56692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CB464C7-3B32-4C35-A39C-141BCEBF89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1074616"/>
            <a:ext cx="931989" cy="260262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482BB2C-3B9C-4B65-BDD4-9E71CFE7D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2447355"/>
            <a:ext cx="495300" cy="56692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B380FE0-7961-4435-8526-EF70B5FFCC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1429505"/>
            <a:ext cx="931989" cy="260262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CF29B15-F732-415F-A716-2198A0C3C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2802244"/>
            <a:ext cx="495300" cy="56692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1E7AA51-0DCD-4A17-99D0-14CB7E1AEC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1784394"/>
            <a:ext cx="931989" cy="260262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E718C87-B9D1-40F7-A80D-3ABB04B2D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741" y="3157133"/>
            <a:ext cx="495300" cy="5669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3864EA4-8EAE-4CF0-8F2E-534F542E7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2139283"/>
            <a:ext cx="931989" cy="26026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CA11DF6-1F57-447F-8129-FA7B65A928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2494172"/>
            <a:ext cx="931989" cy="260262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BFF3615-9E54-4501-BAD6-63262B5A5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2849061"/>
            <a:ext cx="931989" cy="2602628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DAC9D68-378B-4F1A-BF97-1DF75D6D4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485082" y="3203950"/>
            <a:ext cx="931989" cy="260262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DA13597-B26B-41F7-8C1F-94784FAC4D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22" y="1375840"/>
            <a:ext cx="495300" cy="56692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EF40168-1B70-4087-BC34-777EA7BF8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22" y="1710771"/>
            <a:ext cx="495300" cy="56692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C04C060D-E816-4090-B920-BBD4E0826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22" y="2065660"/>
            <a:ext cx="495300" cy="56692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C1FC48C-7EF4-47D5-9431-07C2DAE772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22" y="2420549"/>
            <a:ext cx="495300" cy="56692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BA79BE48-C07B-4EFF-B839-105ADADA6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022" y="2775438"/>
            <a:ext cx="495300" cy="56692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83F37D6-6151-4FD8-B894-D97EE4E60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075" y="1389243"/>
            <a:ext cx="495300" cy="56692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B5B12E3-AF95-4CAF-ACC5-A172C9663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075" y="1724174"/>
            <a:ext cx="495300" cy="56692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90C640A-39E9-4759-B04D-FDBDA8914C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075" y="2079063"/>
            <a:ext cx="495300" cy="56692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24F1FA4E-433C-4192-B081-02BBECEA60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075" y="2433952"/>
            <a:ext cx="495300" cy="56692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4184430-10FC-4DF9-879D-548415D6F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075" y="2788841"/>
            <a:ext cx="495300" cy="5669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912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0868 0.10486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0.31111 0.16574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56" y="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31198 0.22825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90" y="1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0.31406 0.28264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94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30695 -0.05417 " pathEditMode="relative" rAng="0" ptsTypes="AA">
                                      <p:cBhvr>
                                        <p:cTn id="95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50"/>
                            </p:stCondLst>
                            <p:childTnLst>
                              <p:par>
                                <p:cTn id="9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30764 0.00139 " pathEditMode="relative" rAng="0" ptsTypes="AA">
                                      <p:cBhvr>
                                        <p:cTn id="9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8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30834 0.06273 " pathEditMode="relative" rAng="0" ptsTypes="AA">
                                      <p:cBhvr>
                                        <p:cTn id="10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250"/>
                            </p:stCondLst>
                            <p:childTnLst>
                              <p:par>
                                <p:cTn id="10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31372 0.12431 " pathEditMode="relative" rAng="0" ptsTypes="AA">
                                      <p:cBhvr>
                                        <p:cTn id="104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32101 0.11968 " pathEditMode="relative" rAng="0" ptsTypes="AA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9259E-6 L 0.32136 0.18125 " pathEditMode="relative" rAng="0" ptsTypes="AA">
                                      <p:cBhvr>
                                        <p:cTn id="1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44444E-6 L 0.32136 0.24723 " pathEditMode="relative" rAng="0" ptsTypes="AA">
                                      <p:cBhvr>
                                        <p:cTn id="1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000"/>
                            </p:stCondLst>
                            <p:childTnLst>
                              <p:par>
                                <p:cTn id="17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0.32223 0.30601 " pathEditMode="relative" rAng="0" ptsTypes="AA">
                                      <p:cBhvr>
                                        <p:cTn id="1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0.37587 -0.08426 " pathEditMode="relative" rAng="0" ptsTypes="AA">
                                      <p:cBhvr>
                                        <p:cTn id="1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85" y="-4213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37674 -0.02662 " pathEditMode="relative" rAng="0" ptsTypes="AA">
                                      <p:cBhvr>
                                        <p:cTn id="1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37" y="-1343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47553 0.46157 " pathEditMode="relative" rAng="0" ptsTypes="AA">
                                      <p:cBhvr>
                                        <p:cTn id="1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67" y="23079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0.53039 0.18356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10" y="9167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0.53039 0.36111 " pathEditMode="relative" rAng="0" ptsTypes="AA">
                                      <p:cBhvr>
                                        <p:cTn id="1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10" y="18056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5849 0.07894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36" y="3935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58559 0.25718 " pathEditMode="relative" rAng="0" ptsTypes="AA">
                                      <p:cBhvr>
                                        <p:cTn id="18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71" y="1284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43316 0.35 " pathEditMode="relative" rAng="0" ptsTypes="AA">
                                      <p:cBhvr>
                                        <p:cTn id="1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17500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48837 0.07292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3634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8837 0.24931 " pathEditMode="relative" rAng="0" ptsTypes="AA">
                                      <p:cBhvr>
                                        <p:cTn id="19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12454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54357 -0.03055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-1528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54288 0.14584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35" y="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0209" y="471960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6824" y="47448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8181" y="461518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451025" y="60420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71C247F5-FEB7-4DEC-9DBD-9D629B79A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18826"/>
              </p:ext>
            </p:extLst>
          </p:nvPr>
        </p:nvGraphicFramePr>
        <p:xfrm>
          <a:off x="3307818" y="1361304"/>
          <a:ext cx="4752000" cy="415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38" name="Picture 37">
            <a:extLst>
              <a:ext uri="{FF2B5EF4-FFF2-40B4-BE49-F238E27FC236}">
                <a16:creationId xmlns:a16="http://schemas.microsoft.com/office/drawing/2014/main" id="{D21188C8-A26B-4065-8131-C1DFE18BF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379" y="1770583"/>
            <a:ext cx="642121" cy="62630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D87452E-9BEB-48F5-8B27-029A2FD6B7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4041" y="2396888"/>
            <a:ext cx="642121" cy="62630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6D0C8AF-5713-4B9D-9AD5-C843026A1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7576" y="1176571"/>
            <a:ext cx="642121" cy="62630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7BB9470-ED5E-46A0-A6B1-45914969B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7718" y="1593448"/>
            <a:ext cx="642121" cy="62630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79EC496-07BF-4348-AB9E-7468BC039C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9551" y="2231481"/>
            <a:ext cx="642121" cy="62630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5875746-EFD5-4AD1-9DCB-C36D63B833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0146" y="1749718"/>
            <a:ext cx="642121" cy="626305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0C252B61-2F1D-4E97-80C4-657031DFF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313" y="2726024"/>
            <a:ext cx="642121" cy="62630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EF9E1B1-3AEC-4C8E-8EB8-EAE24F4F08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598" y="2726025"/>
            <a:ext cx="642121" cy="626305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CBCE716-5F92-4F56-A0B0-46ED7AAC36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313" y="3266649"/>
            <a:ext cx="642121" cy="626305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041D2C2-8E5B-44A9-A907-D1B505B85B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598" y="3266649"/>
            <a:ext cx="642121" cy="626305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84D75B5-2732-4F05-9780-7920E6914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313" y="3807273"/>
            <a:ext cx="642121" cy="626305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EFD1ACEB-768F-4033-87CC-C5C54C6EE8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598" y="3807274"/>
            <a:ext cx="642121" cy="626305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833B426-110A-47CC-9AD5-9360D5E532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313" y="4347898"/>
            <a:ext cx="642121" cy="626305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32D2450-2E6F-49E7-A768-D7EDA66E0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598" y="4347898"/>
            <a:ext cx="642121" cy="626305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BC816462-97D2-4572-A2D9-AC86C8D64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460" y="4888521"/>
            <a:ext cx="642121" cy="626305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D8926DD0-9BA1-4748-BC70-8BE71A9DAD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6745" y="4888521"/>
            <a:ext cx="642121" cy="626305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CF13D4B2-3F9D-48B8-BD62-7847043C9E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996" y="2726023"/>
            <a:ext cx="642121" cy="626305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F298F4E2-56E6-4774-A960-1C16AE9DFC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81" y="2726024"/>
            <a:ext cx="642121" cy="626305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10A3721D-D30D-44A1-A63C-ECD9B4FC39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996" y="3266648"/>
            <a:ext cx="642121" cy="626305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91913472-9EAC-4DAC-92FD-24E60C2AC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81" y="3266648"/>
            <a:ext cx="642121" cy="62630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3C7B3EB5-BD88-4AFE-BC55-F97C17A886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996" y="3807272"/>
            <a:ext cx="642121" cy="626305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D6188656-BFFF-4075-BDB7-205CF3392F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81" y="3807273"/>
            <a:ext cx="642121" cy="626305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E47977C-BB0D-47BD-AA0D-439C40F2E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996" y="4347897"/>
            <a:ext cx="642121" cy="626305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882FED0A-E86B-4D3E-A15D-184BCFCF4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81" y="4347897"/>
            <a:ext cx="642121" cy="62630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D536CE2F-0779-4A15-B514-761BA87D19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7143" y="4888520"/>
            <a:ext cx="642121" cy="626305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DA1AA777-7139-4CC9-BE3A-98AC4F8304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5428" y="4888520"/>
            <a:ext cx="642121" cy="6263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824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25017 0.14977 " pathEditMode="relative" rAng="0" ptsTypes="AA">
                                      <p:cBhvr>
                                        <p:cTn id="14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747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17049 0.26412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131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8993 0.342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7" y="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0.42552 0.03241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162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53316 -0.1118 " pathEditMode="relative" rAng="0" ptsTypes="AA">
                                      <p:cBhvr>
                                        <p:cTn id="126" dur="1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560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1372 -0.1118 " pathEditMode="relative" rAng="0" ptsTypes="AA">
                                      <p:cBhvr>
                                        <p:cTn id="128" dur="1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-5602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53316 -0.11204 " pathEditMode="relative" rAng="0" ptsTypes="AA">
                                      <p:cBhvr>
                                        <p:cTn id="130" dur="1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5602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41372 -0.11204 " pathEditMode="relative" rAng="0" ptsTypes="AA">
                                      <p:cBhvr>
                                        <p:cTn id="132" dur="1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77" y="-560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59392 -0.09676 " pathEditMode="relative" rAng="0" ptsTypes="AA">
                                      <p:cBhvr>
                                        <p:cTn id="134" dur="1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88" y="-4838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47327 -0.09676 " pathEditMode="relative" rAng="0" ptsTypes="AA">
                                      <p:cBhvr>
                                        <p:cTn id="136" dur="1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63" y="-483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53316 -0.00278 " pathEditMode="relative" rAng="0" ptsTypes="AA">
                                      <p:cBhvr>
                                        <p:cTn id="138" dur="1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-13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53403 -0.0044 " pathEditMode="relative" rAng="0" ptsTypes="AA">
                                      <p:cBhvr>
                                        <p:cTn id="140" dur="1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01" y="-231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53264 -0.00254 " pathEditMode="relative" rAng="0" ptsTypes="AA">
                                      <p:cBhvr>
                                        <p:cTn id="142" dur="1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32" y="-139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35365 -0.0831 " pathEditMode="relative" rAng="0" ptsTypes="AA">
                                      <p:cBhvr>
                                        <p:cTn id="144" dur="1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74" y="-4167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53715 -0.03101 " pathEditMode="relative" rAng="0" ptsTypes="AA">
                                      <p:cBhvr>
                                        <p:cTn id="146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55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0.65886 -0.1118 " pathEditMode="relative" rAng="0" ptsTypes="AA">
                                      <p:cBhvr>
                                        <p:cTn id="148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34" y="-5602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59583 -0.01875 " pathEditMode="relative" rAng="0" ptsTypes="AA">
                                      <p:cBhvr>
                                        <p:cTn id="150" dur="1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92" y="-94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47691 -0.01875 " pathEditMode="relative" rAng="0" ptsTypes="AA">
                                      <p:cBhvr>
                                        <p:cTn id="152" dur="1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-949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59618 -0.01852 " pathEditMode="relative" rAng="0" ptsTypes="AA">
                                      <p:cBhvr>
                                        <p:cTn id="154" dur="1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09" y="-926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0.59671 -0.01852 " pathEditMode="relative" rAng="0" ptsTypes="AA">
                                      <p:cBhvr>
                                        <p:cTn id="156" dur="1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-926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5375 -0.09746 " pathEditMode="relative" rAng="0" ptsTypes="AA">
                                      <p:cBhvr>
                                        <p:cTn id="158" dur="1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-4884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53716 -0.00278 " pathEditMode="relative" rAng="0" ptsTypes="AA">
                                      <p:cBhvr>
                                        <p:cTn id="160" dur="1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3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53733 -0.00393 " pathEditMode="relative" rAng="0" ptsTypes="AA">
                                      <p:cBhvr>
                                        <p:cTn id="162" dur="1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208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85185E-6 L 0.53732 -0.00347 " pathEditMode="relative" rAng="0" ptsTypes="AA">
                                      <p:cBhvr>
                                        <p:cTn id="164" dur="1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58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0.9|2.7|0.9|7.5|5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8.1|6.1|1.7|6.1|2.8|6.3|6.6|4.7|0.9|2.1|2.7|4.8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1.9|11.5|6.6|2|20.8|6.1|17.3|1.1|3.5|11.3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2.7|15.2|1.4|0.9|0.7|1|3.7|9.1|10.1|4.4|1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6.4|11.6|0.9|0.8|14.6|8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3.1|3.6|0.7|1.1|1.9|6.8|0.9|10.7|1|12.7|0.7|0.7|0.8|14|1.9|6.3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|6.1|2.6|1|3.1|3|1.1|3.7|0.8|11.8|3.7|3.4|1|0.8|5.8|2.9|6|4.7|3.8|1.2|5.3|0.6|2.6|0.8|0.7|8.2|0.9|2.4|5|3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522d4c35-b548-4432-90ae-af4376e1c4b4"/>
    <ds:schemaRef ds:uri="http://schemas.openxmlformats.org/package/2006/metadata/core-properties"/>
    <ds:schemaRef ds:uri="http://schemas.microsoft.com/office/2006/documentManagement/types"/>
    <ds:schemaRef ds:uri="cee99ee9-287b-4f9a-957c-ba5ae7375c9a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244</Words>
  <Application>Microsoft Macintosh PowerPoint</Application>
  <PresentationFormat>On-screen Show (4:3)</PresentationFormat>
  <Paragraphs>141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264</cp:revision>
  <dcterms:created xsi:type="dcterms:W3CDTF">2019-07-05T11:02:13Z</dcterms:created>
  <dcterms:modified xsi:type="dcterms:W3CDTF">2021-01-22T11:20:33Z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