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CD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37"/>
  </p:normalViewPr>
  <p:slideViewPr>
    <p:cSldViewPr snapToGrid="0" snapToObjects="1">
      <p:cViewPr varScale="1">
        <p:scale>
          <a:sx n="108" d="100"/>
          <a:sy n="108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72975-95A6-894F-9E8E-6F86FEAF86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1A2B0D-28CC-3E4E-B934-426645100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AC088-5506-6946-9AB6-7BA5577BD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61E58-AA48-5849-A241-EF85705DBC60}" type="datetimeFigureOut">
              <a:rPr lang="en-US" smtClean="0"/>
              <a:t>2/5/21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5F3DB-304B-6F4F-8460-692D981FA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13730-75B2-8E49-AA08-5DE863CBA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B6FF-55B6-334D-B3F8-C548787FC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688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99902-7F16-DD47-9000-BF14F15BE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1A0F77-2275-6A40-8E7F-84460EA20B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35DC4-8B1C-2040-BAC5-0310B206C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61E58-AA48-5849-A241-EF85705DBC60}" type="datetimeFigureOut">
              <a:rPr lang="en-US" smtClean="0"/>
              <a:t>2/5/21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C70B55-30B9-984A-ADB4-E9BCAECF7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4B909-B1C5-B948-8DDE-118AD2743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B6FF-55B6-334D-B3F8-C548787FC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53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40F475-F090-C147-8E81-152A323AB7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484E29-DB85-4641-8D29-06CFE21B7A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E5E-47A1-D240-B48E-7AFF8E069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61E58-AA48-5849-A241-EF85705DBC60}" type="datetimeFigureOut">
              <a:rPr lang="en-US" smtClean="0"/>
              <a:t>2/5/21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A7EE3-4C99-514C-92A5-93D498FCC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B611A-E9BA-3346-9B68-DB377F91D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B6FF-55B6-334D-B3F8-C548787FC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22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3510C-36A0-4C42-B1FC-A4C584BCA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AB8FE-6D2F-D143-AE7C-713672401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752C6-C862-1140-A198-F368CC72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61E58-AA48-5849-A241-EF85705DBC60}" type="datetimeFigureOut">
              <a:rPr lang="en-US" smtClean="0"/>
              <a:t>2/5/21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8BE19E-EA8F-5C43-AD40-3162EA465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E7413-0195-0E40-A4D7-C24BD51A2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B6FF-55B6-334D-B3F8-C548787FC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05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6DAFD-1929-6A4D-BE3C-E7273B127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CF3EB-76C4-4E48-B818-37B542AAC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B2020-35AF-8A4E-BE58-667829AB1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61E58-AA48-5849-A241-EF85705DBC60}" type="datetimeFigureOut">
              <a:rPr lang="en-US" smtClean="0"/>
              <a:t>2/5/21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A4BBE-3380-7442-9560-8B4A0255C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C1962-81B8-1C48-9F9E-B5C674AB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B6FF-55B6-334D-B3F8-C548787FC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47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F9A80-D84B-AB42-AF62-7F2D2A648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80B0F-1996-C449-900D-25DEB5DE8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568B14-A9A8-7B4E-A4AE-CE3DE1FDAA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C08C53-5893-404E-8E94-2B52957C0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61E58-AA48-5849-A241-EF85705DBC60}" type="datetimeFigureOut">
              <a:rPr lang="en-US" smtClean="0"/>
              <a:t>2/5/21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059B7D-6BAC-DC46-A120-FB5005C4F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0195FE-9043-6749-9387-B59C73BB7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B6FF-55B6-334D-B3F8-C548787FC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424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D017B-F84F-8647-8129-C534931F6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7F9C9-9322-794B-9925-DBD1CE33A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EF8D92-363B-F842-A901-DFB161533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ABF555-B796-054C-9480-4D1A33797B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54E305-6DC5-804B-A133-7A80ACBD02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D6F04F-CBA4-6B47-B8A4-FC6A5AD49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61E58-AA48-5849-A241-EF85705DBC60}" type="datetimeFigureOut">
              <a:rPr lang="en-US" smtClean="0"/>
              <a:t>2/5/21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E9A877-B1BA-D04F-A5DE-B9BAED68E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BAC862-B696-2444-B054-E9F10D46D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B6FF-55B6-334D-B3F8-C548787FC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75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53E6A-147A-2F4F-B927-60E26A297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172EF8-0977-4747-9457-CC9A42567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61E58-AA48-5849-A241-EF85705DBC60}" type="datetimeFigureOut">
              <a:rPr lang="en-US" smtClean="0"/>
              <a:t>2/5/21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CB23BF-FC55-8941-844C-AC22C5F8E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CC1838-C605-EB4C-90AF-68C9959F7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B6FF-55B6-334D-B3F8-C548787FC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295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91DE5C-AE35-2543-90A6-264B8A06D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61E58-AA48-5849-A241-EF85705DBC60}" type="datetimeFigureOut">
              <a:rPr lang="en-US" smtClean="0"/>
              <a:t>2/5/21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DC35B4-DF71-024A-AF0A-706A93DEA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8B2031-1130-604F-8C5B-481BCA76D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B6FF-55B6-334D-B3F8-C548787FC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398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E1A2E-3258-3142-A2F9-6D919E4E0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C7F42-6006-924C-8298-005DE3B3A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29228C-BC8E-1046-8CA3-28A81E827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BC3A7B-22BF-9B4B-889A-E46AA8479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61E58-AA48-5849-A241-EF85705DBC60}" type="datetimeFigureOut">
              <a:rPr lang="en-US" smtClean="0"/>
              <a:t>2/5/21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4FD735-0CCC-0445-99DA-794CD1D17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292274-3CE4-A849-A133-C6484CFAF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B6FF-55B6-334D-B3F8-C548787FC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67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CDF16-F4FD-CA4C-92C7-9E588451B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34D85C-0CDD-3C4A-92F8-5E725A22AB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B0EA76-B164-6E42-B567-D7593E3910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F53B0B-A039-7A47-B619-C48A92597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61E58-AA48-5849-A241-EF85705DBC60}" type="datetimeFigureOut">
              <a:rPr lang="en-US" smtClean="0"/>
              <a:t>2/5/21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996AD8-60B8-0745-BCFB-82911F0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4D9141-7F31-3940-9EAF-EC982286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6B6FF-55B6-334D-B3F8-C548787FC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80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1BFF59-7F0F-D641-813F-3C802AFBC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96BB3-AE80-394A-9FCB-729780A4B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BE7D5-3295-5843-A462-6B731FCB8C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61E58-AA48-5849-A241-EF85705DBC60}" type="datetimeFigureOut">
              <a:rPr lang="en-US" smtClean="0"/>
              <a:t>2/5/21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F44E2-0CB3-EA42-9203-5FFC251D4F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69DBC2-8FFF-5747-9193-A2ECADE81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6B6FF-55B6-334D-B3F8-C548787FC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8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1057AD-33DE-654C-86C3-1FEE8408EA9B}"/>
              </a:ext>
            </a:extLst>
          </p:cNvPr>
          <p:cNvSpPr txBox="1"/>
          <p:nvPr/>
        </p:nvSpPr>
        <p:spPr>
          <a:xfrm>
            <a:off x="225631" y="213756"/>
            <a:ext cx="11709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432FF"/>
                </a:solidFill>
                <a:latin typeface="Comic Sans MS" panose="030F0902030302020204" pitchFamily="66" charset="0"/>
              </a:rPr>
              <a:t>Thursday 11</a:t>
            </a:r>
            <a:r>
              <a:rPr lang="en-US" sz="4000" baseline="30000" dirty="0">
                <a:solidFill>
                  <a:srgbClr val="0432FF"/>
                </a:solidFill>
                <a:latin typeface="Comic Sans MS" panose="030F0902030302020204" pitchFamily="66" charset="0"/>
              </a:rPr>
              <a:t>th</a:t>
            </a:r>
            <a:r>
              <a:rPr lang="en-US" sz="4000" dirty="0">
                <a:solidFill>
                  <a:srgbClr val="0432FF"/>
                </a:solidFill>
                <a:latin typeface="Comic Sans MS" panose="030F0902030302020204" pitchFamily="66" charset="0"/>
              </a:rPr>
              <a:t> February 2021 </a:t>
            </a:r>
          </a:p>
          <a:p>
            <a:r>
              <a:rPr lang="en-US" sz="4000" b="1" dirty="0">
                <a:solidFill>
                  <a:srgbClr val="0432FF"/>
                </a:solidFill>
                <a:latin typeface="Comic Sans MS" panose="030F0902030302020204" pitchFamily="66" charset="0"/>
              </a:rPr>
              <a:t>OLI: To explore the Liturgy of the Word</a:t>
            </a:r>
          </a:p>
        </p:txBody>
      </p:sp>
    </p:spTree>
    <p:extLst>
      <p:ext uri="{BB962C8B-B14F-4D97-AF65-F5344CB8AC3E}">
        <p14:creationId xmlns:p14="http://schemas.microsoft.com/office/powerpoint/2010/main" val="2893874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77BB27-D7CB-6B4D-BE53-CF8393206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218" y="0"/>
            <a:ext cx="9185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404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C70054-5A4C-7443-A0BD-F684F8D47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527050"/>
            <a:ext cx="10706100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49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321BB2-4A10-6A4C-B1F3-0FC3C8547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83524"/>
            <a:ext cx="5930900" cy="66909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B765FC-C1C1-BE45-B191-8C6A22443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00" y="1893887"/>
            <a:ext cx="5930900" cy="263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508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4B60FF-8955-DC4B-B2BF-F67339635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163" y="0"/>
            <a:ext cx="44656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90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EA61B0-1214-2541-AD63-2331CC74D5ED}"/>
              </a:ext>
            </a:extLst>
          </p:cNvPr>
          <p:cNvSpPr/>
          <p:nvPr/>
        </p:nvSpPr>
        <p:spPr>
          <a:xfrm>
            <a:off x="387926" y="253992"/>
            <a:ext cx="1128551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/>
            <a:r>
              <a:rPr lang="en-US" sz="4000" b="1" dirty="0">
                <a:solidFill>
                  <a:srgbClr val="0432FF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SOME KEY QUESTIONS</a:t>
            </a:r>
            <a:endParaRPr lang="en-GB" sz="3200" dirty="0">
              <a:solidFill>
                <a:srgbClr val="0432FF"/>
              </a:solidFill>
              <a:latin typeface="Comic Sans MS" panose="030F09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432FF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3200" dirty="0">
              <a:solidFill>
                <a:srgbClr val="0432FF"/>
              </a:solidFill>
              <a:latin typeface="Comic Sans MS" panose="030F09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5E74D4"/>
              </a:buClr>
              <a:buSzPts val="1400"/>
              <a:buFont typeface="Symbol Std"/>
              <a:buChar char="Q"/>
            </a:pPr>
            <a:r>
              <a:rPr lang="en-GB" sz="3200" dirty="0">
                <a:solidFill>
                  <a:srgbClr val="0432FF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Liturgy of the Word?</a:t>
            </a:r>
          </a:p>
          <a:p>
            <a:pPr marL="342900" lvl="0" indent="-342900">
              <a:buClr>
                <a:srgbClr val="5E74D4"/>
              </a:buClr>
              <a:buSzPts val="1400"/>
              <a:buFont typeface="Symbol Std"/>
              <a:buChar char="Q"/>
            </a:pPr>
            <a:r>
              <a:rPr lang="en-GB" sz="3200" dirty="0">
                <a:solidFill>
                  <a:srgbClr val="0432FF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Why does God speak to us through the Scriptures? </a:t>
            </a:r>
          </a:p>
          <a:p>
            <a:pPr marL="342900" lvl="0" indent="-342900">
              <a:buClr>
                <a:srgbClr val="5E74D4"/>
              </a:buClr>
              <a:buSzPts val="1400"/>
              <a:buFont typeface="Symbol Std"/>
              <a:buChar char="Q"/>
            </a:pPr>
            <a:r>
              <a:rPr lang="en-GB" sz="3200" dirty="0">
                <a:solidFill>
                  <a:srgbClr val="0432FF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Why is it important to listen?</a:t>
            </a:r>
          </a:p>
          <a:p>
            <a:pPr marL="342900" lvl="0" indent="-342900">
              <a:buClr>
                <a:srgbClr val="5E74D4"/>
              </a:buClr>
              <a:buSzPts val="1400"/>
              <a:buFont typeface="Symbol Std"/>
              <a:buChar char="Q"/>
            </a:pPr>
            <a:r>
              <a:rPr lang="en-GB" sz="3200" dirty="0">
                <a:solidFill>
                  <a:srgbClr val="0432FF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Why do you think there is a difference in the way the Gospel is proclaimed and who reads it?</a:t>
            </a:r>
          </a:p>
          <a:p>
            <a:pPr marL="342900" lvl="0" indent="-342900">
              <a:buClr>
                <a:srgbClr val="5E74D4"/>
              </a:buClr>
              <a:buSzPts val="1400"/>
              <a:buFont typeface="Symbol Std"/>
              <a:buChar char="Q"/>
            </a:pPr>
            <a:r>
              <a:rPr lang="en-GB" sz="3200" dirty="0">
                <a:solidFill>
                  <a:srgbClr val="0432FF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What preparation do people make to hear the Gospel?  What do you think this means?</a:t>
            </a:r>
          </a:p>
          <a:p>
            <a:pPr marL="342900" lvl="0" indent="-342900">
              <a:buClr>
                <a:srgbClr val="5E74D4"/>
              </a:buClr>
              <a:buSzPts val="1400"/>
              <a:buFont typeface="Symbol Std"/>
              <a:buChar char="Q"/>
            </a:pPr>
            <a:r>
              <a:rPr lang="en-GB" sz="3200" dirty="0">
                <a:solidFill>
                  <a:srgbClr val="0432FF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 what ways is the Gospel ‘Good News’ for the followers of Jesus?</a:t>
            </a:r>
          </a:p>
        </p:txBody>
      </p:sp>
    </p:spTree>
    <p:extLst>
      <p:ext uri="{BB962C8B-B14F-4D97-AF65-F5344CB8AC3E}">
        <p14:creationId xmlns:p14="http://schemas.microsoft.com/office/powerpoint/2010/main" val="3166240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F5398C-4160-0649-8BCC-97FC35D37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408" y="0"/>
            <a:ext cx="516327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C90CA3-37C6-7E4C-86FA-04F9111BB90C}"/>
              </a:ext>
            </a:extLst>
          </p:cNvPr>
          <p:cNvSpPr txBox="1"/>
          <p:nvPr/>
        </p:nvSpPr>
        <p:spPr>
          <a:xfrm>
            <a:off x="6198919" y="914400"/>
            <a:ext cx="543567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432FF"/>
                </a:solidFill>
                <a:latin typeface="Comic Sans MS" panose="030F0902030302020204" pitchFamily="66" charset="0"/>
              </a:rPr>
              <a:t>Using a hand template, draw some Bible stories you know to create different scenes and represent events in Jesus’ life.</a:t>
            </a:r>
          </a:p>
        </p:txBody>
      </p:sp>
    </p:spTree>
    <p:extLst>
      <p:ext uri="{BB962C8B-B14F-4D97-AF65-F5344CB8AC3E}">
        <p14:creationId xmlns:p14="http://schemas.microsoft.com/office/powerpoint/2010/main" val="2329446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118</Words>
  <Application>Microsoft Macintosh PowerPoint</Application>
  <PresentationFormat>Widescreen</PresentationFormat>
  <Paragraphs>11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Comic Sans MS</vt:lpstr>
      <vt:lpstr>Symbol Std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Jade Cahill</dc:creator>
  <cp:lastModifiedBy>Jade Cahill</cp:lastModifiedBy>
  <cp:revision>2</cp:revision>
  <dcterms:created xsi:type="dcterms:W3CDTF">2021-02-05T10:51:19Z</dcterms:created>
  <dcterms:modified xsi:type="dcterms:W3CDTF">2021-02-05T10:59:02Z</dcterms:modified>
</cp:coreProperties>
</file>