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3" d="100"/>
          <a:sy n="53" d="100"/>
        </p:scale>
        <p:origin x="1108" y="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153886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207096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28528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2423786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47061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38758855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1435650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3330441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1570934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C1A71-8D71-4172-A0F5-1F72D1685BA0}"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3023152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CC1A71-8D71-4172-A0F5-1F72D1685BA0}"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108735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CC1A71-8D71-4172-A0F5-1F72D1685BA0}"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3283385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CC1A71-8D71-4172-A0F5-1F72D1685BA0}"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149331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C1A71-8D71-4172-A0F5-1F72D1685BA0}"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200467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C1A71-8D71-4172-A0F5-1F72D1685BA0}"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1097505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ECC1A71-8D71-4172-A0F5-1F72D1685BA0}"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40F85A-378B-4CA4-8699-2D451070B57B}" type="slidenum">
              <a:rPr lang="en-GB" smtClean="0"/>
              <a:t>‹#›</a:t>
            </a:fld>
            <a:endParaRPr lang="en-GB"/>
          </a:p>
        </p:txBody>
      </p:sp>
    </p:spTree>
    <p:extLst>
      <p:ext uri="{BB962C8B-B14F-4D97-AF65-F5344CB8AC3E}">
        <p14:creationId xmlns:p14="http://schemas.microsoft.com/office/powerpoint/2010/main" val="2739180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CC1A71-8D71-4172-A0F5-1F72D1685BA0}" type="datetimeFigureOut">
              <a:rPr lang="en-GB" smtClean="0"/>
              <a:t>24/02/2021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40F85A-378B-4CA4-8699-2D451070B57B}" type="slidenum">
              <a:rPr lang="en-GB" smtClean="0"/>
              <a:t>‹#›</a:t>
            </a:fld>
            <a:endParaRPr lang="en-GB"/>
          </a:p>
        </p:txBody>
      </p:sp>
    </p:spTree>
    <p:extLst>
      <p:ext uri="{BB962C8B-B14F-4D97-AF65-F5344CB8AC3E}">
        <p14:creationId xmlns:p14="http://schemas.microsoft.com/office/powerpoint/2010/main" val="4256133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9l7JqonyoKA&amp;feature=youtu.b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3423A-1586-446B-AC34-A56806C85BC3}"/>
              </a:ext>
            </a:extLst>
          </p:cNvPr>
          <p:cNvSpPr>
            <a:spLocks noGrp="1"/>
          </p:cNvSpPr>
          <p:nvPr>
            <p:ph type="ctrTitle"/>
          </p:nvPr>
        </p:nvSpPr>
        <p:spPr/>
        <p:txBody>
          <a:bodyPr/>
          <a:lstStyle/>
          <a:p>
            <a:r>
              <a:rPr lang="en-GB" dirty="0"/>
              <a:t>Are we damaging our world?</a:t>
            </a:r>
          </a:p>
        </p:txBody>
      </p:sp>
      <p:sp>
        <p:nvSpPr>
          <p:cNvPr id="3" name="Subtitle 2">
            <a:extLst>
              <a:ext uri="{FF2B5EF4-FFF2-40B4-BE49-F238E27FC236}">
                <a16:creationId xmlns:a16="http://schemas.microsoft.com/office/drawing/2014/main" id="{B362E740-D880-4B57-AC00-9D178BA3B3CC}"/>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7355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52A55-8008-4B47-AD7A-63543BEF134A}"/>
              </a:ext>
            </a:extLst>
          </p:cNvPr>
          <p:cNvSpPr>
            <a:spLocks noGrp="1"/>
          </p:cNvSpPr>
          <p:nvPr>
            <p:ph type="title"/>
          </p:nvPr>
        </p:nvSpPr>
        <p:spPr/>
        <p:txBody>
          <a:bodyPr/>
          <a:lstStyle/>
          <a:p>
            <a:r>
              <a:rPr lang="en-GB" dirty="0"/>
              <a:t>Lesson 2</a:t>
            </a:r>
          </a:p>
        </p:txBody>
      </p:sp>
      <p:sp>
        <p:nvSpPr>
          <p:cNvPr id="3" name="Content Placeholder 2">
            <a:extLst>
              <a:ext uri="{FF2B5EF4-FFF2-40B4-BE49-F238E27FC236}">
                <a16:creationId xmlns:a16="http://schemas.microsoft.com/office/drawing/2014/main" id="{46DE1413-181F-4948-80C2-318E2E30EEDF}"/>
              </a:ext>
            </a:extLst>
          </p:cNvPr>
          <p:cNvSpPr>
            <a:spLocks noGrp="1"/>
          </p:cNvSpPr>
          <p:nvPr>
            <p:ph idx="1"/>
          </p:nvPr>
        </p:nvSpPr>
        <p:spPr/>
        <p:txBody>
          <a:bodyPr>
            <a:normAutofit/>
          </a:bodyPr>
          <a:lstStyle/>
          <a:p>
            <a:pPr marL="0" indent="0">
              <a:buNone/>
            </a:pPr>
            <a:r>
              <a:rPr lang="en-GB" sz="2800" dirty="0"/>
              <a:t>OLI: To understand what minerals are and question if they can be used sustainably.</a:t>
            </a:r>
          </a:p>
        </p:txBody>
      </p:sp>
    </p:spTree>
    <p:extLst>
      <p:ext uri="{BB962C8B-B14F-4D97-AF65-F5344CB8AC3E}">
        <p14:creationId xmlns:p14="http://schemas.microsoft.com/office/powerpoint/2010/main" val="4113913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1DD39-2B33-439F-B83E-E1C327623DE3}"/>
              </a:ext>
            </a:extLst>
          </p:cNvPr>
          <p:cNvSpPr>
            <a:spLocks noGrp="1"/>
          </p:cNvSpPr>
          <p:nvPr>
            <p:ph type="title"/>
          </p:nvPr>
        </p:nvSpPr>
        <p:spPr/>
        <p:txBody>
          <a:bodyPr/>
          <a:lstStyle/>
          <a:p>
            <a:r>
              <a:rPr lang="en-GB" dirty="0"/>
              <a:t>What is a mineral?</a:t>
            </a:r>
          </a:p>
        </p:txBody>
      </p:sp>
      <p:sp>
        <p:nvSpPr>
          <p:cNvPr id="3" name="Content Placeholder 2">
            <a:extLst>
              <a:ext uri="{FF2B5EF4-FFF2-40B4-BE49-F238E27FC236}">
                <a16:creationId xmlns:a16="http://schemas.microsoft.com/office/drawing/2014/main" id="{3CE23EE0-759A-4D38-B125-FB613A9F7090}"/>
              </a:ext>
            </a:extLst>
          </p:cNvPr>
          <p:cNvSpPr>
            <a:spLocks noGrp="1"/>
          </p:cNvSpPr>
          <p:nvPr>
            <p:ph idx="1"/>
          </p:nvPr>
        </p:nvSpPr>
        <p:spPr/>
        <p:txBody>
          <a:bodyPr>
            <a:normAutofit/>
          </a:bodyPr>
          <a:lstStyle/>
          <a:p>
            <a:pPr marL="0" indent="0">
              <a:buNone/>
            </a:pPr>
            <a:r>
              <a:rPr lang="en-GB" sz="2400" dirty="0"/>
              <a:t>Examples of common minerals include: </a:t>
            </a:r>
            <a:r>
              <a:rPr lang="en-GB" sz="2400" dirty="0">
                <a:solidFill>
                  <a:srgbClr val="00B0F0"/>
                </a:solidFill>
              </a:rPr>
              <a:t>coal, oil, sea shells, diamonds, rubies, table salt, gold, copper, aluminium, iron, steels, gravel, brick, sand and stone.</a:t>
            </a:r>
          </a:p>
        </p:txBody>
      </p:sp>
    </p:spTree>
    <p:extLst>
      <p:ext uri="{BB962C8B-B14F-4D97-AF65-F5344CB8AC3E}">
        <p14:creationId xmlns:p14="http://schemas.microsoft.com/office/powerpoint/2010/main" val="294011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D997E-67EE-4D9A-B581-0FB750748703}"/>
              </a:ext>
            </a:extLst>
          </p:cNvPr>
          <p:cNvSpPr>
            <a:spLocks noGrp="1"/>
          </p:cNvSpPr>
          <p:nvPr>
            <p:ph type="title"/>
          </p:nvPr>
        </p:nvSpPr>
        <p:spPr>
          <a:xfrm>
            <a:off x="677334" y="0"/>
            <a:ext cx="8596668" cy="533400"/>
          </a:xfrm>
        </p:spPr>
        <p:txBody>
          <a:bodyPr>
            <a:normAutofit fontScale="90000"/>
          </a:bodyPr>
          <a:lstStyle/>
          <a:p>
            <a:r>
              <a:rPr lang="en-GB" dirty="0"/>
              <a:t>Where are minerals found?</a:t>
            </a:r>
          </a:p>
        </p:txBody>
      </p:sp>
      <p:pic>
        <p:nvPicPr>
          <p:cNvPr id="5" name="Picture 4">
            <a:extLst>
              <a:ext uri="{FF2B5EF4-FFF2-40B4-BE49-F238E27FC236}">
                <a16:creationId xmlns:a16="http://schemas.microsoft.com/office/drawing/2014/main" id="{83ADE895-8351-45F4-82FE-7DFCC6BA07CA}"/>
              </a:ext>
            </a:extLst>
          </p:cNvPr>
          <p:cNvPicPr>
            <a:picLocks noChangeAspect="1"/>
          </p:cNvPicPr>
          <p:nvPr/>
        </p:nvPicPr>
        <p:blipFill>
          <a:blip r:embed="rId2"/>
          <a:stretch>
            <a:fillRect/>
          </a:stretch>
        </p:blipFill>
        <p:spPr>
          <a:xfrm>
            <a:off x="470277" y="649706"/>
            <a:ext cx="10261891" cy="6386718"/>
          </a:xfrm>
          <a:prstGeom prst="rect">
            <a:avLst/>
          </a:prstGeom>
        </p:spPr>
      </p:pic>
    </p:spTree>
    <p:extLst>
      <p:ext uri="{BB962C8B-B14F-4D97-AF65-F5344CB8AC3E}">
        <p14:creationId xmlns:p14="http://schemas.microsoft.com/office/powerpoint/2010/main" val="381985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C39EE-30A6-4C65-BDF8-8CD16CFEA835}"/>
              </a:ext>
            </a:extLst>
          </p:cNvPr>
          <p:cNvSpPr>
            <a:spLocks noGrp="1"/>
          </p:cNvSpPr>
          <p:nvPr>
            <p:ph type="title"/>
          </p:nvPr>
        </p:nvSpPr>
        <p:spPr/>
        <p:txBody>
          <a:bodyPr/>
          <a:lstStyle/>
          <a:p>
            <a:r>
              <a:rPr lang="en-GB" dirty="0"/>
              <a:t>Look closely at the map on the previous page:</a:t>
            </a:r>
          </a:p>
        </p:txBody>
      </p:sp>
      <p:sp>
        <p:nvSpPr>
          <p:cNvPr id="3" name="Content Placeholder 2">
            <a:extLst>
              <a:ext uri="{FF2B5EF4-FFF2-40B4-BE49-F238E27FC236}">
                <a16:creationId xmlns:a16="http://schemas.microsoft.com/office/drawing/2014/main" id="{DE3EDA55-8D15-4431-ACD0-E00C3ACFAB12}"/>
              </a:ext>
            </a:extLst>
          </p:cNvPr>
          <p:cNvSpPr>
            <a:spLocks noGrp="1"/>
          </p:cNvSpPr>
          <p:nvPr>
            <p:ph idx="1"/>
          </p:nvPr>
        </p:nvSpPr>
        <p:spPr/>
        <p:txBody>
          <a:bodyPr>
            <a:normAutofit/>
          </a:bodyPr>
          <a:lstStyle/>
          <a:p>
            <a:r>
              <a:rPr lang="en-GB" sz="3600" dirty="0"/>
              <a:t>What do you notice?</a:t>
            </a:r>
          </a:p>
          <a:p>
            <a:r>
              <a:rPr lang="en-GB" sz="3600" dirty="0"/>
              <a:t>Which areas of the world have more minerals?</a:t>
            </a:r>
          </a:p>
        </p:txBody>
      </p:sp>
    </p:spTree>
    <p:extLst>
      <p:ext uri="{BB962C8B-B14F-4D97-AF65-F5344CB8AC3E}">
        <p14:creationId xmlns:p14="http://schemas.microsoft.com/office/powerpoint/2010/main" val="955956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F89E5-98FF-4CE4-99EC-5EDB61D5B51E}"/>
              </a:ext>
            </a:extLst>
          </p:cNvPr>
          <p:cNvSpPr>
            <a:spLocks noGrp="1"/>
          </p:cNvSpPr>
          <p:nvPr>
            <p:ph type="title"/>
          </p:nvPr>
        </p:nvSpPr>
        <p:spPr/>
        <p:txBody>
          <a:bodyPr/>
          <a:lstStyle/>
          <a:p>
            <a:r>
              <a:rPr lang="en-GB" dirty="0"/>
              <a:t>Rocks, oil, coal and metals</a:t>
            </a:r>
          </a:p>
        </p:txBody>
      </p:sp>
      <p:sp>
        <p:nvSpPr>
          <p:cNvPr id="3" name="Content Placeholder 2">
            <a:extLst>
              <a:ext uri="{FF2B5EF4-FFF2-40B4-BE49-F238E27FC236}">
                <a16:creationId xmlns:a16="http://schemas.microsoft.com/office/drawing/2014/main" id="{FD604C8B-EEB4-4679-A1E5-D3F3CD383734}"/>
              </a:ext>
            </a:extLst>
          </p:cNvPr>
          <p:cNvSpPr>
            <a:spLocks noGrp="1"/>
          </p:cNvSpPr>
          <p:nvPr>
            <p:ph idx="1"/>
          </p:nvPr>
        </p:nvSpPr>
        <p:spPr/>
        <p:txBody>
          <a:bodyPr/>
          <a:lstStyle/>
          <a:p>
            <a:r>
              <a:rPr lang="en-GB" dirty="0"/>
              <a:t>These minerals are extracted, mined or quarried from the earth for human use.</a:t>
            </a:r>
          </a:p>
          <a:p>
            <a:r>
              <a:rPr lang="en-GB" dirty="0"/>
              <a:t>Most metals occur in rocks which have to be crushed and processed to obtain the metal.</a:t>
            </a:r>
          </a:p>
          <a:p>
            <a:endParaRPr lang="en-GB" dirty="0"/>
          </a:p>
          <a:p>
            <a:r>
              <a:rPr lang="en-GB" dirty="0"/>
              <a:t>Watch the video that shows how steel is made from ore-rich rock:</a:t>
            </a:r>
          </a:p>
          <a:p>
            <a:pPr marL="0" indent="0">
              <a:buNone/>
            </a:pPr>
            <a:endParaRPr lang="en-GB" dirty="0"/>
          </a:p>
          <a:p>
            <a:pPr marL="0" indent="0">
              <a:buNone/>
            </a:pPr>
            <a:r>
              <a:rPr lang="en-GB" dirty="0">
                <a:hlinkClick r:id="rId2"/>
              </a:rPr>
              <a:t>https://www.youtube.com/watch?v=9l7JqonyoKA&amp;feature=youtu.be</a:t>
            </a:r>
            <a:endParaRPr lang="en-GB" dirty="0"/>
          </a:p>
          <a:p>
            <a:pPr marL="0" indent="0">
              <a:buNone/>
            </a:pPr>
            <a:endParaRPr lang="en-GB" dirty="0"/>
          </a:p>
        </p:txBody>
      </p:sp>
    </p:spTree>
    <p:extLst>
      <p:ext uri="{BB962C8B-B14F-4D97-AF65-F5344CB8AC3E}">
        <p14:creationId xmlns:p14="http://schemas.microsoft.com/office/powerpoint/2010/main" val="1311492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0E8C5-E182-4D20-947D-564AEE9327FB}"/>
              </a:ext>
            </a:extLst>
          </p:cNvPr>
          <p:cNvSpPr>
            <a:spLocks noGrp="1"/>
          </p:cNvSpPr>
          <p:nvPr>
            <p:ph type="title"/>
          </p:nvPr>
        </p:nvSpPr>
        <p:spPr/>
        <p:txBody>
          <a:bodyPr/>
          <a:lstStyle/>
          <a:p>
            <a:r>
              <a:rPr lang="en-GB" dirty="0"/>
              <a:t>Your task- Monday</a:t>
            </a:r>
          </a:p>
        </p:txBody>
      </p:sp>
      <p:sp>
        <p:nvSpPr>
          <p:cNvPr id="3" name="Content Placeholder 2">
            <a:extLst>
              <a:ext uri="{FF2B5EF4-FFF2-40B4-BE49-F238E27FC236}">
                <a16:creationId xmlns:a16="http://schemas.microsoft.com/office/drawing/2014/main" id="{E8BC3834-F00F-4F70-8452-41F1C576ED34}"/>
              </a:ext>
            </a:extLst>
          </p:cNvPr>
          <p:cNvSpPr>
            <a:spLocks noGrp="1"/>
          </p:cNvSpPr>
          <p:nvPr>
            <p:ph idx="1"/>
          </p:nvPr>
        </p:nvSpPr>
        <p:spPr/>
        <p:txBody>
          <a:bodyPr/>
          <a:lstStyle/>
          <a:p>
            <a:r>
              <a:rPr lang="en-GB" dirty="0"/>
              <a:t>I want you to look into and research how and why we use minerals in our daily lives. You can draw pictures or use images from Google to go along side your writing.</a:t>
            </a:r>
          </a:p>
          <a:p>
            <a:endParaRPr lang="en-GB" dirty="0"/>
          </a:p>
          <a:p>
            <a:r>
              <a:rPr lang="en-GB" dirty="0"/>
              <a:t>You can use the other PowerPoint called Rocks and Minerals every day to help you as well.</a:t>
            </a:r>
          </a:p>
          <a:p>
            <a:endParaRPr lang="en-GB" dirty="0"/>
          </a:p>
          <a:p>
            <a:pPr marL="0" indent="0">
              <a:buNone/>
            </a:pPr>
            <a:r>
              <a:rPr lang="en-GB" u="sng" dirty="0"/>
              <a:t>Extension</a:t>
            </a:r>
            <a:r>
              <a:rPr lang="en-GB" dirty="0"/>
              <a:t>: Do you think there are an endless supply of these minerals?</a:t>
            </a:r>
          </a:p>
          <a:p>
            <a:pPr marL="0" indent="0">
              <a:buNone/>
            </a:pPr>
            <a:r>
              <a:rPr lang="en-GB" dirty="0"/>
              <a:t>Add a paragraph that explains some of the issues concerning the sustainable development of minerals.</a:t>
            </a:r>
          </a:p>
        </p:txBody>
      </p:sp>
    </p:spTree>
    <p:extLst>
      <p:ext uri="{BB962C8B-B14F-4D97-AF65-F5344CB8AC3E}">
        <p14:creationId xmlns:p14="http://schemas.microsoft.com/office/powerpoint/2010/main" val="3111394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16E6-A034-4C21-9F65-EF764C8CE7A0}"/>
              </a:ext>
            </a:extLst>
          </p:cNvPr>
          <p:cNvSpPr>
            <a:spLocks noGrp="1"/>
          </p:cNvSpPr>
          <p:nvPr>
            <p:ph type="title"/>
          </p:nvPr>
        </p:nvSpPr>
        <p:spPr/>
        <p:txBody>
          <a:bodyPr/>
          <a:lstStyle/>
          <a:p>
            <a:r>
              <a:rPr lang="en-GB" dirty="0"/>
              <a:t>Your task- Thursday</a:t>
            </a:r>
          </a:p>
        </p:txBody>
      </p:sp>
      <p:sp>
        <p:nvSpPr>
          <p:cNvPr id="3" name="Content Placeholder 2">
            <a:extLst>
              <a:ext uri="{FF2B5EF4-FFF2-40B4-BE49-F238E27FC236}">
                <a16:creationId xmlns:a16="http://schemas.microsoft.com/office/drawing/2014/main" id="{7BCE7179-24C1-436D-A3DC-EEF15F216420}"/>
              </a:ext>
            </a:extLst>
          </p:cNvPr>
          <p:cNvSpPr>
            <a:spLocks noGrp="1"/>
          </p:cNvSpPr>
          <p:nvPr>
            <p:ph idx="1"/>
          </p:nvPr>
        </p:nvSpPr>
        <p:spPr>
          <a:xfrm>
            <a:off x="677334" y="1624263"/>
            <a:ext cx="8596668" cy="4417099"/>
          </a:xfrm>
        </p:spPr>
        <p:txBody>
          <a:bodyPr>
            <a:normAutofit lnSpcReduction="10000"/>
          </a:bodyPr>
          <a:lstStyle/>
          <a:p>
            <a:pPr marL="0" indent="0">
              <a:buNone/>
            </a:pPr>
            <a:r>
              <a:rPr lang="en-GB" sz="2400" dirty="0"/>
              <a:t>Task One</a:t>
            </a:r>
          </a:p>
          <a:p>
            <a:r>
              <a:rPr lang="en-GB" sz="2400" dirty="0"/>
              <a:t>Look at the PowerPoint titled ‘Reuse, reduce and recycle.’</a:t>
            </a:r>
          </a:p>
          <a:p>
            <a:pPr marL="0" indent="0">
              <a:buNone/>
            </a:pPr>
            <a:r>
              <a:rPr lang="en-GB" sz="2400" dirty="0"/>
              <a:t>Create a poster to show these important things we need to do for our environment.</a:t>
            </a:r>
          </a:p>
          <a:p>
            <a:pPr marL="0" indent="0">
              <a:buNone/>
            </a:pPr>
            <a:r>
              <a:rPr lang="en-GB" sz="2400" dirty="0"/>
              <a:t>Task Two (you can add this to your poster or do on a separate sheet) :</a:t>
            </a:r>
          </a:p>
          <a:p>
            <a:r>
              <a:rPr lang="en-GB" sz="2400" dirty="0"/>
              <a:t>Choose one mineral that you learnt more about on Monday, for example gold. Think of your ideas about how this mineral can be used sustainably (think about reuse, reduce recycle- can you recycle gold?) You can add photos!</a:t>
            </a:r>
          </a:p>
          <a:p>
            <a:endParaRPr lang="en-GB" sz="2400" dirty="0"/>
          </a:p>
        </p:txBody>
      </p:sp>
    </p:spTree>
    <p:extLst>
      <p:ext uri="{BB962C8B-B14F-4D97-AF65-F5344CB8AC3E}">
        <p14:creationId xmlns:p14="http://schemas.microsoft.com/office/powerpoint/2010/main" val="32617399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356</TotalTime>
  <Words>348</Words>
  <Application>Microsoft Office PowerPoint</Application>
  <PresentationFormat>Widescreen</PresentationFormat>
  <Paragraphs>29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Are we damaging our world?</vt:lpstr>
      <vt:lpstr>Lesson 2</vt:lpstr>
      <vt:lpstr>What is a mineral?</vt:lpstr>
      <vt:lpstr>Where are minerals found?</vt:lpstr>
      <vt:lpstr>Look closely at the map on the previous page:</vt:lpstr>
      <vt:lpstr>Rocks, oil, coal and metals</vt:lpstr>
      <vt:lpstr>Your task- Monday</vt:lpstr>
      <vt:lpstr>Your task- Thursday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we damaging our world?</dc:title>
  <dc:creator>Rosanna Harries</dc:creator>
  <cp:lastModifiedBy>Rosanna Harries</cp:lastModifiedBy>
  <cp:revision>5</cp:revision>
  <dcterms:created xsi:type="dcterms:W3CDTF">2021-02-24T11:37:33Z</dcterms:created>
  <dcterms:modified xsi:type="dcterms:W3CDTF">2021-02-24T17:34:13Z</dcterms:modified>
</cp:coreProperties>
</file>