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895F"/>
    <a:srgbClr val="E8C500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0094"/>
            <a:ext cx="9144000" cy="3577905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rep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48303" y="872490"/>
            <a:ext cx="3702830" cy="3523342"/>
            <a:chOff x="2748303" y="872490"/>
            <a:chExt cx="3702830" cy="35233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347" y="1149292"/>
              <a:ext cx="1281786" cy="309105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303" y="872490"/>
              <a:ext cx="1770436" cy="352334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60" b="77421"/>
            <a:stretch>
              <a:fillRect/>
            </a:stretch>
          </p:blipFill>
          <p:spPr>
            <a:xfrm flipH="1" flipV="1">
              <a:off x="4387327" y="1434517"/>
              <a:ext cx="782020" cy="780176"/>
            </a:xfrm>
            <a:custGeom>
              <a:avLst/>
              <a:gdLst>
                <a:gd name="connsiteX0" fmla="*/ 144533 w 797401"/>
                <a:gd name="connsiteY0" fmla="*/ 0 h 795521"/>
                <a:gd name="connsiteX1" fmla="*/ 797401 w 797401"/>
                <a:gd name="connsiteY1" fmla="*/ 0 h 795521"/>
                <a:gd name="connsiteX2" fmla="*/ 797401 w 797401"/>
                <a:gd name="connsiteY2" fmla="*/ 733585 h 795521"/>
                <a:gd name="connsiteX3" fmla="*/ 745879 w 797401"/>
                <a:gd name="connsiteY3" fmla="*/ 758274 h 795521"/>
                <a:gd name="connsiteX4" fmla="*/ 536895 w 797401"/>
                <a:gd name="connsiteY4" fmla="*/ 795521 h 795521"/>
                <a:gd name="connsiteX5" fmla="*/ 0 w 797401"/>
                <a:gd name="connsiteY5" fmla="*/ 321543 h 795521"/>
                <a:gd name="connsiteX6" fmla="*/ 91693 w 797401"/>
                <a:gd name="connsiteY6" fmla="*/ 56537 h 79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7401" h="795521">
                  <a:moveTo>
                    <a:pt x="144533" y="0"/>
                  </a:moveTo>
                  <a:lnTo>
                    <a:pt x="797401" y="0"/>
                  </a:lnTo>
                  <a:lnTo>
                    <a:pt x="797401" y="733585"/>
                  </a:lnTo>
                  <a:lnTo>
                    <a:pt x="745879" y="758274"/>
                  </a:lnTo>
                  <a:cubicBezTo>
                    <a:pt x="681646" y="782258"/>
                    <a:pt x="611025" y="795521"/>
                    <a:pt x="536895" y="795521"/>
                  </a:cubicBezTo>
                  <a:cubicBezTo>
                    <a:pt x="240376" y="795521"/>
                    <a:pt x="0" y="583314"/>
                    <a:pt x="0" y="321543"/>
                  </a:cubicBezTo>
                  <a:cubicBezTo>
                    <a:pt x="0" y="223379"/>
                    <a:pt x="33803" y="132185"/>
                    <a:pt x="91693" y="56537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5872"/>
            <a:ext cx="9144000" cy="3712127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56" y="1868235"/>
            <a:ext cx="5184396" cy="20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3984"/>
            <a:ext cx="9144000" cy="3494015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64359" y="1065404"/>
            <a:ext cx="4815281" cy="3354722"/>
            <a:chOff x="2164359" y="1065404"/>
            <a:chExt cx="4815281" cy="33547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" t="1318" r="594" b="1786"/>
            <a:stretch>
              <a:fillRect/>
            </a:stretch>
          </p:blipFill>
          <p:spPr>
            <a:xfrm>
              <a:off x="2164359" y="1065404"/>
              <a:ext cx="4815281" cy="3354722"/>
            </a:xfrm>
            <a:custGeom>
              <a:avLst/>
              <a:gdLst>
                <a:gd name="connsiteX0" fmla="*/ 616603 w 5310231"/>
                <a:gd name="connsiteY0" fmla="*/ 0 h 3699545"/>
                <a:gd name="connsiteX1" fmla="*/ 4693628 w 5310231"/>
                <a:gd name="connsiteY1" fmla="*/ 0 h 3699545"/>
                <a:gd name="connsiteX2" fmla="*/ 5310231 w 5310231"/>
                <a:gd name="connsiteY2" fmla="*/ 616603 h 3699545"/>
                <a:gd name="connsiteX3" fmla="*/ 5310231 w 5310231"/>
                <a:gd name="connsiteY3" fmla="*/ 3082942 h 3699545"/>
                <a:gd name="connsiteX4" fmla="*/ 4693628 w 5310231"/>
                <a:gd name="connsiteY4" fmla="*/ 3699545 h 3699545"/>
                <a:gd name="connsiteX5" fmla="*/ 616603 w 5310231"/>
                <a:gd name="connsiteY5" fmla="*/ 3699545 h 3699545"/>
                <a:gd name="connsiteX6" fmla="*/ 0 w 5310231"/>
                <a:gd name="connsiteY6" fmla="*/ 3082942 h 3699545"/>
                <a:gd name="connsiteX7" fmla="*/ 0 w 5310231"/>
                <a:gd name="connsiteY7" fmla="*/ 616603 h 3699545"/>
                <a:gd name="connsiteX8" fmla="*/ 616603 w 5310231"/>
                <a:gd name="connsiteY8" fmla="*/ 0 h 369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0231" h="3699545">
                  <a:moveTo>
                    <a:pt x="616603" y="0"/>
                  </a:moveTo>
                  <a:lnTo>
                    <a:pt x="4693628" y="0"/>
                  </a:lnTo>
                  <a:cubicBezTo>
                    <a:pt x="5034168" y="0"/>
                    <a:pt x="5310231" y="276063"/>
                    <a:pt x="5310231" y="616603"/>
                  </a:cubicBezTo>
                  <a:lnTo>
                    <a:pt x="5310231" y="3082942"/>
                  </a:lnTo>
                  <a:cubicBezTo>
                    <a:pt x="5310231" y="3423482"/>
                    <a:pt x="5034168" y="3699545"/>
                    <a:pt x="4693628" y="3699545"/>
                  </a:cubicBezTo>
                  <a:lnTo>
                    <a:pt x="616603" y="3699545"/>
                  </a:lnTo>
                  <a:cubicBezTo>
                    <a:pt x="276063" y="3699545"/>
                    <a:pt x="0" y="3423482"/>
                    <a:pt x="0" y="3082942"/>
                  </a:cubicBezTo>
                  <a:lnTo>
                    <a:pt x="0" y="616603"/>
                  </a:lnTo>
                  <a:cubicBezTo>
                    <a:pt x="0" y="276063"/>
                    <a:pt x="276063" y="0"/>
                    <a:pt x="616603" y="0"/>
                  </a:cubicBezTo>
                  <a:close/>
                </a:path>
              </a:pathLst>
            </a:custGeom>
          </p:spPr>
        </p:pic>
        <p:sp>
          <p:nvSpPr>
            <p:cNvPr id="10" name="Oval 9"/>
            <p:cNvSpPr/>
            <p:nvPr/>
          </p:nvSpPr>
          <p:spPr>
            <a:xfrm>
              <a:off x="2483141" y="4093828"/>
              <a:ext cx="1065402" cy="192946"/>
            </a:xfrm>
            <a:prstGeom prst="ellipse">
              <a:avLst/>
            </a:prstGeom>
            <a:solidFill>
              <a:srgbClr val="968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95" y="3025783"/>
              <a:ext cx="962560" cy="1344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8818"/>
            <a:ext cx="9144000" cy="3519182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30" y="1291905"/>
            <a:ext cx="3696414" cy="28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7816"/>
            <a:ext cx="9144000" cy="3670183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b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9011" y="1699524"/>
            <a:ext cx="6481643" cy="1878147"/>
            <a:chOff x="1249562" y="1699524"/>
            <a:chExt cx="6481643" cy="18781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25" r="65128"/>
            <a:stretch>
              <a:fillRect/>
            </a:stretch>
          </p:blipFill>
          <p:spPr>
            <a:xfrm rot="3092921">
              <a:off x="4732376" y="578842"/>
              <a:ext cx="1878147" cy="4119511"/>
            </a:xfrm>
            <a:custGeom>
              <a:avLst/>
              <a:gdLst>
                <a:gd name="connsiteX0" fmla="*/ 1114749 w 2591212"/>
                <a:gd name="connsiteY0" fmla="*/ 0 h 5683541"/>
                <a:gd name="connsiteX1" fmla="*/ 2591212 w 2591212"/>
                <a:gd name="connsiteY1" fmla="*/ 3162650 h 5683541"/>
                <a:gd name="connsiteX2" fmla="*/ 2053917 w 2591212"/>
                <a:gd name="connsiteY2" fmla="*/ 5603105 h 5683541"/>
                <a:gd name="connsiteX3" fmla="*/ 2003700 w 2591212"/>
                <a:gd name="connsiteY3" fmla="*/ 5683541 h 5683541"/>
                <a:gd name="connsiteX4" fmla="*/ 225798 w 2591212"/>
                <a:gd name="connsiteY4" fmla="*/ 5683541 h 5683541"/>
                <a:gd name="connsiteX5" fmla="*/ 175582 w 2591212"/>
                <a:gd name="connsiteY5" fmla="*/ 5603105 h 5683541"/>
                <a:gd name="connsiteX6" fmla="*/ 70732 w 2591212"/>
                <a:gd name="connsiteY6" fmla="*/ 5398981 h 5683541"/>
                <a:gd name="connsiteX7" fmla="*/ 0 w 2591212"/>
                <a:gd name="connsiteY7" fmla="*/ 5232277 h 5683541"/>
                <a:gd name="connsiteX8" fmla="*/ 0 w 2591212"/>
                <a:gd name="connsiteY8" fmla="*/ 1093023 h 5683541"/>
                <a:gd name="connsiteX9" fmla="*/ 70732 w 2591212"/>
                <a:gd name="connsiteY9" fmla="*/ 926319 h 5683541"/>
                <a:gd name="connsiteX10" fmla="*/ 1114749 w 2591212"/>
                <a:gd name="connsiteY10" fmla="*/ 0 h 56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212" h="5683541">
                  <a:moveTo>
                    <a:pt x="1114749" y="0"/>
                  </a:moveTo>
                  <a:cubicBezTo>
                    <a:pt x="1930177" y="0"/>
                    <a:pt x="2591212" y="1415967"/>
                    <a:pt x="2591212" y="3162650"/>
                  </a:cubicBezTo>
                  <a:cubicBezTo>
                    <a:pt x="2591212" y="4145159"/>
                    <a:pt x="2382057" y="5023028"/>
                    <a:pt x="2053917" y="5603105"/>
                  </a:cubicBezTo>
                  <a:lnTo>
                    <a:pt x="2003700" y="5683541"/>
                  </a:lnTo>
                  <a:lnTo>
                    <a:pt x="225798" y="5683541"/>
                  </a:lnTo>
                  <a:lnTo>
                    <a:pt x="175582" y="5603105"/>
                  </a:lnTo>
                  <a:cubicBezTo>
                    <a:pt x="139122" y="5538652"/>
                    <a:pt x="104131" y="5470522"/>
                    <a:pt x="70732" y="5398981"/>
                  </a:cubicBezTo>
                  <a:lnTo>
                    <a:pt x="0" y="5232277"/>
                  </a:lnTo>
                  <a:lnTo>
                    <a:pt x="0" y="1093023"/>
                  </a:lnTo>
                  <a:lnTo>
                    <a:pt x="70732" y="926319"/>
                  </a:lnTo>
                  <a:cubicBezTo>
                    <a:pt x="337919" y="353992"/>
                    <a:pt x="707035" y="0"/>
                    <a:pt x="1114749" y="0"/>
                  </a:cubicBezTo>
                  <a:close/>
                </a:path>
              </a:pathLst>
            </a:cu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6947">
              <a:off x="3292732" y="3125532"/>
              <a:ext cx="363368" cy="3575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76350" y="2568613"/>
              <a:ext cx="363368" cy="3575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64573">
              <a:off x="2326663" y="3151156"/>
              <a:ext cx="363368" cy="357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61051" flipH="1">
              <a:off x="1610223" y="2078637"/>
              <a:ext cx="606704" cy="1328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9428"/>
            <a:ext cx="9144000" cy="3678572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36" y="780174"/>
            <a:ext cx="2403344" cy="35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4261"/>
            <a:ext cx="9144000" cy="370373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08886" y="1334134"/>
            <a:ext cx="5375501" cy="3015558"/>
            <a:chOff x="1909554" y="1334134"/>
            <a:chExt cx="5375501" cy="3015558"/>
          </a:xfrm>
        </p:grpSpPr>
        <p:grpSp>
          <p:nvGrpSpPr>
            <p:cNvPr id="7" name="Group 6"/>
            <p:cNvGrpSpPr/>
            <p:nvPr/>
          </p:nvGrpSpPr>
          <p:grpSpPr>
            <a:xfrm>
              <a:off x="5297733" y="2100089"/>
              <a:ext cx="1987322" cy="1987322"/>
              <a:chOff x="5297733" y="2100089"/>
              <a:chExt cx="1987322" cy="198732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297733" y="2100089"/>
                <a:ext cx="1987322" cy="1987322"/>
              </a:xfrm>
              <a:prstGeom prst="ellipse">
                <a:avLst/>
              </a:prstGeom>
              <a:solidFill>
                <a:srgbClr val="E8C5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564061" y="2366417"/>
                <a:ext cx="1454666" cy="1454666"/>
              </a:xfrm>
              <a:prstGeom prst="ellipse">
                <a:avLst/>
              </a:prstGeom>
              <a:solidFill>
                <a:srgbClr val="E8C5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9979">
              <a:off x="5412231" y="2762226"/>
              <a:ext cx="1758326" cy="6630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554" y="1334134"/>
              <a:ext cx="3058467" cy="3015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5872"/>
            <a:ext cx="9144000" cy="3712128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p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5344" y="2637736"/>
            <a:ext cx="7642371" cy="1195759"/>
            <a:chOff x="805344" y="2637736"/>
            <a:chExt cx="7642371" cy="11957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4" y="2637736"/>
              <a:ext cx="2325654" cy="119575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965" y="2700799"/>
              <a:ext cx="1974535" cy="10696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467" y="2732146"/>
              <a:ext cx="2628248" cy="1006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9486"/>
            <a:ext cx="9144000" cy="3418514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75245" y="1350628"/>
            <a:ext cx="6094928" cy="2705448"/>
            <a:chOff x="1575245" y="1350628"/>
            <a:chExt cx="6094928" cy="27054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46" y="1350628"/>
              <a:ext cx="2225719" cy="27054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54" y="1350628"/>
              <a:ext cx="2225719" cy="27054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33430" flipH="1">
              <a:off x="1935906" y="2039339"/>
              <a:ext cx="606704" cy="1328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0154"/>
            <a:ext cx="9144000" cy="3317846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m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26" y="1610685"/>
            <a:ext cx="4525747" cy="26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sea</vt:lpstr>
      <vt:lpstr>steam</vt:lpstr>
      <vt:lpstr>bead</vt:lpstr>
      <vt:lpstr>read</vt:lpstr>
      <vt:lpstr>treat</vt:lpstr>
      <vt:lpstr>heap</vt:lpstr>
      <vt:lpstr>least</vt:lpstr>
      <vt:lpstr>meat</vt:lpstr>
      <vt:lpstr>repeat</vt:lpstr>
      <vt:lpstr>seat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6</cp:revision>
  <dcterms:created xsi:type="dcterms:W3CDTF">2020-06-12T09:48:05Z</dcterms:created>
  <dcterms:modified xsi:type="dcterms:W3CDTF">2020-06-12T11:27:02Z</dcterms:modified>
</cp:coreProperties>
</file>