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sldIdLst>
    <p:sldId id="256" r:id="rId15"/>
    <p:sldId id="257" r:id="rId16"/>
    <p:sldId id="258" r:id="rId17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5pPr>
    <a:lvl6pPr marL="2286000" algn="l" defTabSz="914400" rtl="0" eaLnBrk="1" latinLnBrk="0" hangingPunct="1">
      <a:defRPr sz="1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6pPr>
    <a:lvl7pPr marL="2743200" algn="l" defTabSz="914400" rtl="0" eaLnBrk="1" latinLnBrk="0" hangingPunct="1">
      <a:defRPr sz="1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7pPr>
    <a:lvl8pPr marL="3200400" algn="l" defTabSz="914400" rtl="0" eaLnBrk="1" latinLnBrk="0" hangingPunct="1">
      <a:defRPr sz="1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8pPr>
    <a:lvl9pPr marL="3657600" algn="l" defTabSz="914400" rtl="0" eaLnBrk="1" latinLnBrk="0" hangingPunct="1">
      <a:defRPr sz="1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7"/>
    <p:restoredTop sz="94669"/>
  </p:normalViewPr>
  <p:slideViewPr>
    <p:cSldViewPr>
      <p:cViewPr varScale="1">
        <p:scale>
          <a:sx n="61" d="100"/>
          <a:sy n="61" d="100"/>
        </p:scale>
        <p:origin x="2144" y="22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9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299475"/>
      </p:ext>
    </p:extLst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02353"/>
      </p:ext>
    </p:extLst>
  </p:cSld>
  <p:clrMapOvr>
    <a:masterClrMapping/>
  </p:clrMapOvr>
  <p:transition>
    <p:wip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27292"/>
      </p:ext>
    </p:extLst>
  </p:cSld>
  <p:clrMapOvr>
    <a:masterClrMapping/>
  </p:clrMapOvr>
  <p:transition>
    <p:wip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65593"/>
      </p:ext>
    </p:extLst>
  </p:cSld>
  <p:clrMapOvr>
    <a:masterClrMapping/>
  </p:clrMapOvr>
  <p:transition>
    <p:wip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3454930"/>
      </p:ext>
    </p:extLst>
  </p:cSld>
  <p:clrMapOvr>
    <a:masterClrMapping/>
  </p:clrMapOvr>
  <p:transition>
    <p:wip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77066"/>
      </p:ext>
    </p:extLst>
  </p:cSld>
  <p:clrMapOvr>
    <a:masterClrMapping/>
  </p:clrMapOvr>
  <p:transition>
    <p:wip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34552"/>
      </p:ext>
    </p:extLst>
  </p:cSld>
  <p:clrMapOvr>
    <a:masterClrMapping/>
  </p:clrMapOvr>
  <p:transition>
    <p:wip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29702"/>
      </p:ext>
    </p:extLst>
  </p:cSld>
  <p:clrMapOvr>
    <a:masterClrMapping/>
  </p:clrMapOvr>
  <p:transition>
    <p:wip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38555"/>
      </p:ext>
    </p:extLst>
  </p:cSld>
  <p:clrMapOvr>
    <a:masterClrMapping/>
  </p:clrMapOvr>
  <p:transition>
    <p:wip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8860625"/>
      </p:ext>
    </p:extLst>
  </p:cSld>
  <p:clrMapOvr>
    <a:masterClrMapping/>
  </p:clrMapOvr>
  <p:transition>
    <p:wip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8081543"/>
      </p:ext>
    </p:extLst>
  </p:cSld>
  <p:clrMapOvr>
    <a:masterClrMapping/>
  </p:clrMapOvr>
  <p:transition>
    <p:wip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00772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21217"/>
      </p:ext>
    </p:extLst>
  </p:cSld>
  <p:clrMapOvr>
    <a:masterClrMapping/>
  </p:clrMapOvr>
  <p:transition>
    <p:wip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95308"/>
      </p:ext>
    </p:extLst>
  </p:cSld>
  <p:clrMapOvr>
    <a:masterClrMapping/>
  </p:clrMapOvr>
  <p:transition>
    <p:wip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848360"/>
      </p:ext>
    </p:extLst>
  </p:cSld>
  <p:clrMapOvr>
    <a:masterClrMapping/>
  </p:clrMapOvr>
  <p:transition>
    <p:wip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06560"/>
      </p:ext>
    </p:extLst>
  </p:cSld>
  <p:clrMapOvr>
    <a:masterClrMapping/>
  </p:clrMapOvr>
  <p:transition>
    <p:wip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4244143"/>
      </p:ext>
    </p:extLst>
  </p:cSld>
  <p:clrMapOvr>
    <a:masterClrMapping/>
  </p:clrMapOvr>
  <p:transition>
    <p:wip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24094"/>
      </p:ext>
    </p:extLst>
  </p:cSld>
  <p:clrMapOvr>
    <a:masterClrMapping/>
  </p:clrMapOvr>
  <p:transition>
    <p:wip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50279"/>
      </p:ext>
    </p:extLst>
  </p:cSld>
  <p:clrMapOvr>
    <a:masterClrMapping/>
  </p:clrMapOvr>
  <p:transition>
    <p:wip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32138"/>
      </p:ext>
    </p:extLst>
  </p:cSld>
  <p:clrMapOvr>
    <a:masterClrMapping/>
  </p:clrMapOvr>
  <p:transition>
    <p:wip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7030695"/>
      </p:ext>
    </p:extLst>
  </p:cSld>
  <p:clrMapOvr>
    <a:masterClrMapping/>
  </p:clrMapOvr>
  <p:transition>
    <p:wip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1617774"/>
      </p:ext>
    </p:extLst>
  </p:cSld>
  <p:clrMapOvr>
    <a:masterClrMapping/>
  </p:clrMapOvr>
  <p:transition>
    <p:wip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574752"/>
      </p:ext>
    </p:extLst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68675"/>
      </p:ext>
    </p:extLst>
  </p:cSld>
  <p:clrMapOvr>
    <a:masterClrMapping/>
  </p:clrMapOvr>
  <p:transition>
    <p:wip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620435"/>
      </p:ext>
    </p:extLst>
  </p:cSld>
  <p:clrMapOvr>
    <a:masterClrMapping/>
  </p:clrMapOvr>
  <p:transition>
    <p:wip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04988"/>
      </p:ext>
    </p:extLst>
  </p:cSld>
  <p:clrMapOvr>
    <a:masterClrMapping/>
  </p:clrMapOvr>
  <p:transition>
    <p:wip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17733"/>
      </p:ext>
    </p:extLst>
  </p:cSld>
  <p:clrMapOvr>
    <a:masterClrMapping/>
  </p:clrMapOvr>
  <p:transition>
    <p:wip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97185"/>
      </p:ext>
    </p:extLst>
  </p:cSld>
  <p:clrMapOvr>
    <a:masterClrMapping/>
  </p:clrMapOvr>
  <p:transition>
    <p:wip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318233"/>
      </p:ext>
    </p:extLst>
  </p:cSld>
  <p:clrMapOvr>
    <a:masterClrMapping/>
  </p:clrMapOvr>
  <p:transition>
    <p:wip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698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698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306489"/>
      </p:ext>
    </p:extLst>
  </p:cSld>
  <p:clrMapOvr>
    <a:masterClrMapping/>
  </p:clrMapOvr>
  <p:transition>
    <p:wip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97301"/>
      </p:ext>
    </p:extLst>
  </p:cSld>
  <p:clrMapOvr>
    <a:masterClrMapping/>
  </p:clrMapOvr>
  <p:transition>
    <p:wip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55569"/>
      </p:ext>
    </p:extLst>
  </p:cSld>
  <p:clrMapOvr>
    <a:masterClrMapping/>
  </p:clrMapOvr>
  <p:transition>
    <p:wip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901588"/>
      </p:ext>
    </p:extLst>
  </p:cSld>
  <p:clrMapOvr>
    <a:masterClrMapping/>
  </p:clrMapOvr>
  <p:transition>
    <p:wip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0335369"/>
      </p:ext>
    </p:extLst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92728"/>
      </p:ext>
    </p:extLst>
  </p:cSld>
  <p:clrMapOvr>
    <a:masterClrMapping/>
  </p:clrMapOvr>
  <p:transition>
    <p:wip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737286"/>
      </p:ext>
    </p:extLst>
  </p:cSld>
  <p:clrMapOvr>
    <a:masterClrMapping/>
  </p:clrMapOvr>
  <p:transition>
    <p:wip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0395"/>
      </p:ext>
    </p:extLst>
  </p:cSld>
  <p:clrMapOvr>
    <a:masterClrMapping/>
  </p:clrMapOvr>
  <p:transition>
    <p:wip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77800"/>
            <a:ext cx="2616200" cy="957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77800"/>
            <a:ext cx="7696200" cy="957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58792"/>
      </p:ext>
    </p:extLst>
  </p:cSld>
  <p:clrMapOvr>
    <a:masterClrMapping/>
  </p:clrMapOvr>
  <p:transition>
    <p:wip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50063"/>
      </p:ext>
    </p:extLst>
  </p:cSld>
  <p:clrMapOvr>
    <a:masterClrMapping/>
  </p:clrMapOvr>
  <p:transition>
    <p:wip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32170"/>
      </p:ext>
    </p:extLst>
  </p:cSld>
  <p:clrMapOvr>
    <a:masterClrMapping/>
  </p:clrMapOvr>
  <p:transition>
    <p:wip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8238838"/>
      </p:ext>
    </p:extLst>
  </p:cSld>
  <p:clrMapOvr>
    <a:masterClrMapping/>
  </p:clrMapOvr>
  <p:transition>
    <p:wip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05100"/>
            <a:ext cx="19050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05100"/>
            <a:ext cx="19050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81836"/>
      </p:ext>
    </p:extLst>
  </p:cSld>
  <p:clrMapOvr>
    <a:masterClrMapping/>
  </p:clrMapOvr>
  <p:transition>
    <p:wip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6400"/>
      </p:ext>
    </p:extLst>
  </p:cSld>
  <p:clrMapOvr>
    <a:masterClrMapping/>
  </p:clrMapOvr>
  <p:transition>
    <p:wip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56795"/>
      </p:ext>
    </p:extLst>
  </p:cSld>
  <p:clrMapOvr>
    <a:masterClrMapping/>
  </p:clrMapOvr>
  <p:transition>
    <p:wip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8752588"/>
      </p:ext>
    </p:extLst>
  </p:cSld>
  <p:clrMapOvr>
    <a:masterClrMapping/>
  </p:clrMapOvr>
  <p:transition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2973145"/>
      </p:ext>
    </p:extLst>
  </p:cSld>
  <p:clrMapOvr>
    <a:masterClrMapping/>
  </p:clrMapOvr>
  <p:transition>
    <p:wip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4128199"/>
      </p:ext>
    </p:extLst>
  </p:cSld>
  <p:clrMapOvr>
    <a:masterClrMapping/>
  </p:clrMapOvr>
  <p:transition>
    <p:wip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6730809"/>
      </p:ext>
    </p:extLst>
  </p:cSld>
  <p:clrMapOvr>
    <a:masterClrMapping/>
  </p:clrMapOvr>
  <p:transition>
    <p:wip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15488"/>
      </p:ext>
    </p:extLst>
  </p:cSld>
  <p:clrMapOvr>
    <a:masterClrMapping/>
  </p:clrMapOvr>
  <p:transition>
    <p:wip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165839"/>
      </p:ext>
    </p:extLst>
  </p:cSld>
  <p:clrMapOvr>
    <a:masterClrMapping/>
  </p:clrMapOvr>
  <p:transition>
    <p:wip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27123"/>
      </p:ext>
    </p:extLst>
  </p:cSld>
  <p:clrMapOvr>
    <a:masterClrMapping/>
  </p:clrMapOvr>
  <p:transition>
    <p:wip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84108"/>
      </p:ext>
    </p:extLst>
  </p:cSld>
  <p:clrMapOvr>
    <a:masterClrMapping/>
  </p:clrMapOvr>
  <p:transition>
    <p:wip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8326583"/>
      </p:ext>
    </p:extLst>
  </p:cSld>
  <p:clrMapOvr>
    <a:masterClrMapping/>
  </p:clrMapOvr>
  <p:transition>
    <p:wip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41088"/>
      </p:ext>
    </p:extLst>
  </p:cSld>
  <p:clrMapOvr>
    <a:masterClrMapping/>
  </p:clrMapOvr>
  <p:transition>
    <p:wip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305950"/>
      </p:ext>
    </p:extLst>
  </p:cSld>
  <p:clrMapOvr>
    <a:masterClrMapping/>
  </p:clrMapOvr>
  <p:transition>
    <p:wip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73715"/>
      </p:ext>
    </p:extLst>
  </p:cSld>
  <p:clrMapOvr>
    <a:masterClrMapping/>
  </p:clrMapOvr>
  <p:transition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51562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05100"/>
            <a:ext cx="51562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52811"/>
      </p:ext>
    </p:extLst>
  </p:cSld>
  <p:clrMapOvr>
    <a:masterClrMapping/>
  </p:clrMapOvr>
  <p:transition>
    <p:wip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6056258"/>
      </p:ext>
    </p:extLst>
  </p:cSld>
  <p:clrMapOvr>
    <a:masterClrMapping/>
  </p:clrMapOvr>
  <p:transition>
    <p:wip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7075224"/>
      </p:ext>
    </p:extLst>
  </p:cSld>
  <p:clrMapOvr>
    <a:masterClrMapping/>
  </p:clrMapOvr>
  <p:transition>
    <p:wip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1232607"/>
      </p:ext>
    </p:extLst>
  </p:cSld>
  <p:clrMapOvr>
    <a:masterClrMapping/>
  </p:clrMapOvr>
  <p:transition>
    <p:wip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74472"/>
      </p:ext>
    </p:extLst>
  </p:cSld>
  <p:clrMapOvr>
    <a:masterClrMapping/>
  </p:clrMapOvr>
  <p:transition>
    <p:wip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55179"/>
      </p:ext>
    </p:extLst>
  </p:cSld>
  <p:clrMapOvr>
    <a:masterClrMapping/>
  </p:clrMapOvr>
  <p:transition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01447"/>
      </p:ext>
    </p:extLst>
  </p:cSld>
  <p:clrMapOvr>
    <a:masterClrMapping/>
  </p:clrMapOvr>
  <p:transition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485573"/>
      </p:ext>
    </p:extLst>
  </p:cSld>
  <p:clrMapOvr>
    <a:masterClrMapping/>
  </p:clrMapOvr>
  <p:transition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1517866"/>
      </p:ext>
    </p:extLst>
  </p:cSld>
  <p:clrMapOvr>
    <a:masterClrMapping/>
  </p:clrMapOvr>
  <p:transition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6294032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05635"/>
      </p:ext>
    </p:extLst>
  </p:cSld>
  <p:clrMapOvr>
    <a:masterClrMapping/>
  </p:clrMapOvr>
  <p:transition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065854"/>
      </p:ext>
    </p:extLst>
  </p:cSld>
  <p:clrMapOvr>
    <a:masterClrMapping/>
  </p:clrMapOvr>
  <p:transition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9893"/>
      </p:ext>
    </p:extLst>
  </p:cSld>
  <p:clrMapOvr>
    <a:masterClrMapping/>
  </p:clrMapOvr>
  <p:transition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889284"/>
      </p:ext>
    </p:extLst>
  </p:cSld>
  <p:clrMapOvr>
    <a:masterClrMapping/>
  </p:clrMapOvr>
  <p:transition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61891"/>
      </p:ext>
    </p:extLst>
  </p:cSld>
  <p:clrMapOvr>
    <a:masterClrMapping/>
  </p:clrMapOvr>
  <p:transition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73253"/>
      </p:ext>
    </p:extLst>
  </p:cSld>
  <p:clrMapOvr>
    <a:masterClrMapping/>
  </p:clrMapOvr>
  <p:transition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9944828"/>
      </p:ext>
    </p:extLst>
  </p:cSld>
  <p:clrMapOvr>
    <a:masterClrMapping/>
  </p:clrMapOvr>
  <p:transition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810811"/>
      </p:ext>
    </p:extLst>
  </p:cSld>
  <p:clrMapOvr>
    <a:masterClrMapping/>
  </p:clrMapOvr>
  <p:transition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264865"/>
      </p:ext>
    </p:extLst>
  </p:cSld>
  <p:clrMapOvr>
    <a:masterClrMapping/>
  </p:clrMapOvr>
  <p:transition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696383"/>
      </p:ext>
    </p:extLst>
  </p:cSld>
  <p:clrMapOvr>
    <a:masterClrMapping/>
  </p:clrMapOvr>
  <p:transition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0071173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6130134"/>
      </p:ext>
    </p:extLst>
  </p:cSld>
  <p:clrMapOvr>
    <a:masterClrMapping/>
  </p:clrMapOvr>
  <p:transition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1569530"/>
      </p:ext>
    </p:extLst>
  </p:cSld>
  <p:clrMapOvr>
    <a:masterClrMapping/>
  </p:clrMapOvr>
  <p:transition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5388679"/>
      </p:ext>
    </p:extLst>
  </p:cSld>
  <p:clrMapOvr>
    <a:masterClrMapping/>
  </p:clrMapOvr>
  <p:transition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93451"/>
      </p:ext>
    </p:extLst>
  </p:cSld>
  <p:clrMapOvr>
    <a:masterClrMapping/>
  </p:clrMapOvr>
  <p:transition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216372"/>
      </p:ext>
    </p:extLst>
  </p:cSld>
  <p:clrMapOvr>
    <a:masterClrMapping/>
  </p:clrMapOvr>
  <p:transition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53391"/>
      </p:ext>
    </p:extLst>
  </p:cSld>
  <p:clrMapOvr>
    <a:masterClrMapping/>
  </p:clrMapOvr>
  <p:transition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68166"/>
      </p:ext>
    </p:extLst>
  </p:cSld>
  <p:clrMapOvr>
    <a:masterClrMapping/>
  </p:clrMapOvr>
  <p:transition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4171377"/>
      </p:ext>
    </p:extLst>
  </p:cSld>
  <p:clrMapOvr>
    <a:masterClrMapping/>
  </p:clrMapOvr>
  <p:transition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3568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3568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66739"/>
      </p:ext>
    </p:extLst>
  </p:cSld>
  <p:clrMapOvr>
    <a:masterClrMapping/>
  </p:clrMapOvr>
  <p:transition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44007"/>
      </p:ext>
    </p:extLst>
  </p:cSld>
  <p:clrMapOvr>
    <a:masterClrMapping/>
  </p:clrMapOvr>
  <p:transition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022079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573157"/>
      </p:ext>
    </p:extLst>
  </p:cSld>
  <p:clrMapOvr>
    <a:masterClrMapping/>
  </p:clrMapOvr>
  <p:transition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5441807"/>
      </p:ext>
    </p:extLst>
  </p:cSld>
  <p:clrMapOvr>
    <a:masterClrMapping/>
  </p:clrMapOvr>
  <p:transition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022530"/>
      </p:ext>
    </p:extLst>
  </p:cSld>
  <p:clrMapOvr>
    <a:masterClrMapping/>
  </p:clrMapOvr>
  <p:transition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7098098"/>
      </p:ext>
    </p:extLst>
  </p:cSld>
  <p:clrMapOvr>
    <a:masterClrMapping/>
  </p:clrMapOvr>
  <p:transition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49165"/>
      </p:ext>
    </p:extLst>
  </p:cSld>
  <p:clrMapOvr>
    <a:masterClrMapping/>
  </p:clrMapOvr>
  <p:transition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0"/>
            <a:ext cx="2616200" cy="859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0"/>
            <a:ext cx="7696200" cy="859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72369"/>
      </p:ext>
    </p:extLst>
  </p:cSld>
  <p:clrMapOvr>
    <a:masterClrMapping/>
  </p:clrMapOvr>
  <p:transition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27181"/>
      </p:ext>
    </p:extLst>
  </p:cSld>
  <p:clrMapOvr>
    <a:masterClrMapping/>
  </p:clrMapOvr>
  <p:transition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17591"/>
      </p:ext>
    </p:extLst>
  </p:cSld>
  <p:clrMapOvr>
    <a:masterClrMapping/>
  </p:clrMapOvr>
  <p:transition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2546072"/>
      </p:ext>
    </p:extLst>
  </p:cSld>
  <p:clrMapOvr>
    <a:masterClrMapping/>
  </p:clrMapOvr>
  <p:transition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31430"/>
      </p:ext>
    </p:extLst>
  </p:cSld>
  <p:clrMapOvr>
    <a:masterClrMapping/>
  </p:clrMapOvr>
  <p:transition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132824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526029"/>
      </p:ext>
    </p:extLst>
  </p:cSld>
  <p:clrMapOvr>
    <a:masterClrMapping/>
  </p:clrMapOvr>
  <p:transition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26006"/>
      </p:ext>
    </p:extLst>
  </p:cSld>
  <p:clrMapOvr>
    <a:masterClrMapping/>
  </p:clrMapOvr>
  <p:transition>
    <p:wip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7181775"/>
      </p:ext>
    </p:extLst>
  </p:cSld>
  <p:clrMapOvr>
    <a:masterClrMapping/>
  </p:clrMapOvr>
  <p:transition>
    <p:wip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5370511"/>
      </p:ext>
    </p:extLst>
  </p:cSld>
  <p:clrMapOvr>
    <a:masterClrMapping/>
  </p:clrMapOvr>
  <p:transition>
    <p:wip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9065735"/>
      </p:ext>
    </p:extLst>
  </p:cSld>
  <p:clrMapOvr>
    <a:masterClrMapping/>
  </p:clrMapOvr>
  <p:transition>
    <p:wip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0877"/>
      </p:ext>
    </p:extLst>
  </p:cSld>
  <p:clrMapOvr>
    <a:masterClrMapping/>
  </p:clrMapOvr>
  <p:transition>
    <p:wip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60658"/>
      </p:ext>
    </p:extLst>
  </p:cSld>
  <p:clrMapOvr>
    <a:masterClrMapping/>
  </p:clrMapOvr>
  <p:transition>
    <p:wip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3123"/>
      </p:ext>
    </p:extLst>
  </p:cSld>
  <p:clrMapOvr>
    <a:masterClrMapping/>
  </p:clrMapOvr>
  <p:transition>
    <p:wip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29784"/>
      </p:ext>
    </p:extLst>
  </p:cSld>
  <p:clrMapOvr>
    <a:masterClrMapping/>
  </p:clrMapOvr>
  <p:transition>
    <p:wip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1239941"/>
      </p:ext>
    </p:extLst>
  </p:cSld>
  <p:clrMapOvr>
    <a:masterClrMapping/>
  </p:clrMapOvr>
  <p:transition>
    <p:wip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32298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65482"/>
      </p:ext>
    </p:extLst>
  </p:cSld>
  <p:clrMapOvr>
    <a:masterClrMapping/>
  </p:clrMapOvr>
  <p:transition>
    <p:wip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056494"/>
      </p:ext>
    </p:extLst>
  </p:cSld>
  <p:clrMapOvr>
    <a:masterClrMapping/>
  </p:clrMapOvr>
  <p:transition>
    <p:wip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37319"/>
      </p:ext>
    </p:extLst>
  </p:cSld>
  <p:clrMapOvr>
    <a:masterClrMapping/>
  </p:clrMapOvr>
  <p:transition>
    <p:wip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8928165"/>
      </p:ext>
    </p:extLst>
  </p:cSld>
  <p:clrMapOvr>
    <a:masterClrMapping/>
  </p:clrMapOvr>
  <p:transition>
    <p:wip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8509260"/>
      </p:ext>
    </p:extLst>
  </p:cSld>
  <p:clrMapOvr>
    <a:masterClrMapping/>
  </p:clrMapOvr>
  <p:transition>
    <p:wip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1383551"/>
      </p:ext>
    </p:extLst>
  </p:cSld>
  <p:clrMapOvr>
    <a:masterClrMapping/>
  </p:clrMapOvr>
  <p:transition>
    <p:wip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65636"/>
      </p:ext>
    </p:extLst>
  </p:cSld>
  <p:clrMapOvr>
    <a:masterClrMapping/>
  </p:clrMapOvr>
  <p:transition>
    <p:wip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983778"/>
      </p:ext>
    </p:extLst>
  </p:cSld>
  <p:clrMapOvr>
    <a:masterClrMapping/>
  </p:clrMapOvr>
  <p:transition>
    <p:wip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60693"/>
      </p:ext>
    </p:extLst>
  </p:cSld>
  <p:clrMapOvr>
    <a:masterClrMapping/>
  </p:clrMapOvr>
  <p:transition>
    <p:wip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78967"/>
      </p:ext>
    </p:extLst>
  </p:cSld>
  <p:clrMapOvr>
    <a:masterClrMapping/>
  </p:clrMapOvr>
  <p:transition>
    <p:wip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5710795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5181995"/>
      </p:ext>
    </p:extLst>
  </p:cSld>
  <p:clrMapOvr>
    <a:masterClrMapping/>
  </p:clrMapOvr>
  <p:transition>
    <p:wip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710727"/>
      </p:ext>
    </p:extLst>
  </p:cSld>
  <p:clrMapOvr>
    <a:masterClrMapping/>
  </p:clrMapOvr>
  <p:transition>
    <p:wip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44537"/>
      </p:ext>
    </p:extLst>
  </p:cSld>
  <p:clrMapOvr>
    <a:masterClrMapping/>
  </p:clrMapOvr>
  <p:transition>
    <p:wip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70149"/>
      </p:ext>
    </p:extLst>
  </p:cSld>
  <p:clrMapOvr>
    <a:masterClrMapping/>
  </p:clrMapOvr>
  <p:transition>
    <p:wip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5136689"/>
      </p:ext>
    </p:extLst>
  </p:cSld>
  <p:clrMapOvr>
    <a:masterClrMapping/>
  </p:clrMapOvr>
  <p:transition>
    <p:wip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7535736"/>
      </p:ext>
    </p:extLst>
  </p:cSld>
  <p:clrMapOvr>
    <a:masterClrMapping/>
  </p:clrMapOvr>
  <p:transition>
    <p:wip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998326"/>
      </p:ext>
    </p:extLst>
  </p:cSld>
  <p:clrMapOvr>
    <a:masterClrMapping/>
  </p:clrMapOvr>
  <p:transition>
    <p:wip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44863"/>
      </p:ext>
    </p:extLst>
  </p:cSld>
  <p:clrMapOvr>
    <a:masterClrMapping/>
  </p:clrMapOvr>
  <p:transition>
    <p:wip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0"/>
            <a:ext cx="14668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0"/>
            <a:ext cx="42481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26070"/>
      </p:ext>
    </p:extLst>
  </p:cSld>
  <p:clrMapOvr>
    <a:masterClrMapping/>
  </p:clrMapOvr>
  <p:transition>
    <p:wip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19038"/>
      </p:ext>
    </p:extLst>
  </p:cSld>
  <p:clrMapOvr>
    <a:masterClrMapping/>
  </p:clrMapOvr>
  <p:transition>
    <p:wip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17272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3692207"/>
      </p:ext>
    </p:extLst>
  </p:cSld>
  <p:clrMapOvr>
    <a:masterClrMapping/>
  </p:clrMapOvr>
  <p:transition>
    <p:wip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6994280"/>
      </p:ext>
    </p:extLst>
  </p:cSld>
  <p:clrMapOvr>
    <a:masterClrMapping/>
  </p:clrMapOvr>
  <p:transition>
    <p:wip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07667"/>
      </p:ext>
    </p:extLst>
  </p:cSld>
  <p:clrMapOvr>
    <a:masterClrMapping/>
  </p:clrMapOvr>
  <p:transition>
    <p:wip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34319"/>
      </p:ext>
    </p:extLst>
  </p:cSld>
  <p:clrMapOvr>
    <a:masterClrMapping/>
  </p:clrMapOvr>
  <p:transition>
    <p:wip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86699"/>
      </p:ext>
    </p:extLst>
  </p:cSld>
  <p:clrMapOvr>
    <a:masterClrMapping/>
  </p:clrMapOvr>
  <p:transition>
    <p:wip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6210863"/>
      </p:ext>
    </p:extLst>
  </p:cSld>
  <p:clrMapOvr>
    <a:masterClrMapping/>
  </p:clrMapOvr>
  <p:transition>
    <p:wip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2577"/>
      </p:ext>
    </p:extLst>
  </p:cSld>
  <p:clrMapOvr>
    <a:masterClrMapping/>
  </p:clrMapOvr>
  <p:transition>
    <p:wip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114121"/>
      </p:ext>
    </p:extLst>
  </p:cSld>
  <p:clrMapOvr>
    <a:masterClrMapping/>
  </p:clrMapOvr>
  <p:transition>
    <p:wip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88168"/>
      </p:ext>
    </p:extLst>
  </p:cSld>
  <p:clrMapOvr>
    <a:masterClrMapping/>
  </p:clrMapOvr>
  <p:transition>
    <p:wip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0"/>
            <a:ext cx="14668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0"/>
            <a:ext cx="42481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27638"/>
      </p:ext>
    </p:extLst>
  </p:cSld>
  <p:clrMapOvr>
    <a:masterClrMapping/>
  </p:clrMapOvr>
  <p:transition>
    <p:wip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39962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7234228"/>
      </p:ext>
    </p:extLst>
  </p:cSld>
  <p:clrMapOvr>
    <a:masterClrMapping/>
  </p:clrMapOvr>
  <p:transition>
    <p:wip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05802"/>
      </p:ext>
    </p:extLst>
  </p:cSld>
  <p:clrMapOvr>
    <a:masterClrMapping/>
  </p:clrMapOvr>
  <p:transition>
    <p:wip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3967137"/>
      </p:ext>
    </p:extLst>
  </p:cSld>
  <p:clrMapOvr>
    <a:masterClrMapping/>
  </p:clrMapOvr>
  <p:transition>
    <p:wip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458208"/>
      </p:ext>
    </p:extLst>
  </p:cSld>
  <p:clrMapOvr>
    <a:masterClrMapping/>
  </p:clrMapOvr>
  <p:transition>
    <p:wip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52423"/>
      </p:ext>
    </p:extLst>
  </p:cSld>
  <p:clrMapOvr>
    <a:masterClrMapping/>
  </p:clrMapOvr>
  <p:transition>
    <p:wip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70187"/>
      </p:ext>
    </p:extLst>
  </p:cSld>
  <p:clrMapOvr>
    <a:masterClrMapping/>
  </p:clrMapOvr>
  <p:transition>
    <p:wip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9930657"/>
      </p:ext>
    </p:extLst>
  </p:cSld>
  <p:clrMapOvr>
    <a:masterClrMapping/>
  </p:clrMapOvr>
  <p:transition>
    <p:wip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0044865"/>
      </p:ext>
    </p:extLst>
  </p:cSld>
  <p:clrMapOvr>
    <a:masterClrMapping/>
  </p:clrMapOvr>
  <p:transition>
    <p:wip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550021"/>
      </p:ext>
    </p:extLst>
  </p:cSld>
  <p:clrMapOvr>
    <a:masterClrMapping/>
  </p:clrMapOvr>
  <p:transition>
    <p:wip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460902"/>
      </p:ext>
    </p:extLst>
  </p:cSld>
  <p:clrMapOvr>
    <a:masterClrMapping/>
  </p:clrMapOvr>
  <p:transition>
    <p:wip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37508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wipe/>
  </p:transition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968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928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13731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817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22621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706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31638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6210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782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5354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>
    <p:wipe/>
  </p:transition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968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874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12319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6764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21209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5654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30226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798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370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942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5041900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9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1154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598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2043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487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294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02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59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16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77800"/>
            <a:ext cx="10464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69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9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1154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598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2043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487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294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02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59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16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05100"/>
            <a:ext cx="3962400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9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1154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598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2043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487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294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02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59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16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5041900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9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1154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598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2043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487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294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02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59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16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10464800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874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12319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6764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21209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5654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30226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798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370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942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9688" indent="-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39688" indent="4175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39688" indent="8747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39688" indent="13319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39688" indent="17891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4968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0"/>
            <a:ext cx="104648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9688" indent="-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39688" indent="4175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39688" indent="8747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39688" indent="13319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39688" indent="17891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4968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9688" indent="-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39688" indent="4175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39688" indent="8747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39688" indent="13319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39688" indent="17891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4968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0"/>
            <a:ext cx="58674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0"/>
            <a:ext cx="58674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928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13731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817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22621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706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31638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6210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782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5354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75" y="-55563"/>
            <a:ext cx="7845425" cy="994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2963" y="-595313"/>
            <a:ext cx="14619288" cy="1085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01800" y="1132384"/>
            <a:ext cx="5112568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latin typeface="Century Gothic"/>
                <a:cs typeface="Century Gothic"/>
              </a:rPr>
              <a:t>You have learned ‘You must love your </a:t>
            </a:r>
            <a:r>
              <a:rPr lang="en-GB" sz="2200" b="1" dirty="0" smtClean="0">
                <a:latin typeface="Century Gothic"/>
                <a:cs typeface="Century Gothic"/>
              </a:rPr>
              <a:t>neighbour and </a:t>
            </a:r>
            <a:r>
              <a:rPr lang="en-GB" sz="2200" b="1" dirty="0">
                <a:latin typeface="Century Gothic"/>
                <a:cs typeface="Century Gothic"/>
              </a:rPr>
              <a:t>hate your enemy’</a:t>
            </a:r>
            <a:r>
              <a:rPr lang="en-GB" sz="2200" b="1" dirty="0" smtClean="0">
                <a:latin typeface="Century Gothic"/>
                <a:cs typeface="Century Gothic"/>
              </a:rPr>
              <a:t>. But </a:t>
            </a:r>
            <a:r>
              <a:rPr lang="en-GB" sz="2200" b="1" dirty="0">
                <a:latin typeface="Century Gothic"/>
                <a:cs typeface="Century Gothic"/>
              </a:rPr>
              <a:t>I say this to you</a:t>
            </a:r>
            <a:r>
              <a:rPr lang="en-GB" sz="2200" b="1" dirty="0" smtClean="0">
                <a:latin typeface="Century Gothic"/>
                <a:cs typeface="Century Gothic"/>
              </a:rPr>
              <a:t>:</a:t>
            </a:r>
          </a:p>
          <a:p>
            <a:endParaRPr lang="en-GB" sz="2200" b="1" dirty="0">
              <a:latin typeface="Century Gothic"/>
              <a:cs typeface="Century Gothic"/>
            </a:endParaRPr>
          </a:p>
          <a:p>
            <a:r>
              <a:rPr lang="en-GB" sz="2200" b="1" dirty="0" smtClean="0">
                <a:latin typeface="Century Gothic"/>
                <a:cs typeface="Century Gothic"/>
              </a:rPr>
              <a:t>Love </a:t>
            </a:r>
            <a:r>
              <a:rPr lang="en-GB" sz="2200" b="1" dirty="0">
                <a:latin typeface="Century Gothic"/>
                <a:cs typeface="Century Gothic"/>
              </a:rPr>
              <a:t>your enemies and pray for those </a:t>
            </a:r>
            <a:r>
              <a:rPr lang="en-GB" sz="2200" b="1" dirty="0" smtClean="0">
                <a:latin typeface="Century Gothic"/>
                <a:cs typeface="Century Gothic"/>
              </a:rPr>
              <a:t>who persecute </a:t>
            </a:r>
            <a:r>
              <a:rPr lang="en-GB" sz="2200" b="1" dirty="0">
                <a:latin typeface="Century Gothic"/>
                <a:cs typeface="Century Gothic"/>
              </a:rPr>
              <a:t>you</a:t>
            </a:r>
            <a:r>
              <a:rPr lang="en-GB" sz="2200" b="1" dirty="0" smtClean="0">
                <a:latin typeface="Century Gothic"/>
                <a:cs typeface="Century Gothic"/>
              </a:rPr>
              <a:t>; in </a:t>
            </a:r>
            <a:r>
              <a:rPr lang="en-GB" sz="2200" b="1" dirty="0">
                <a:latin typeface="Century Gothic"/>
                <a:cs typeface="Century Gothic"/>
              </a:rPr>
              <a:t>this way you will be sons and daughters </a:t>
            </a:r>
            <a:r>
              <a:rPr lang="en-GB" sz="2200" b="1" dirty="0" smtClean="0">
                <a:latin typeface="Century Gothic"/>
                <a:cs typeface="Century Gothic"/>
              </a:rPr>
              <a:t>of God.</a:t>
            </a:r>
          </a:p>
          <a:p>
            <a:endParaRPr lang="en-GB" sz="2200" b="1" dirty="0">
              <a:latin typeface="Century Gothic"/>
              <a:cs typeface="Century Gothic"/>
            </a:endParaRPr>
          </a:p>
          <a:p>
            <a:r>
              <a:rPr lang="en-GB" sz="2200" b="1" dirty="0" smtClean="0">
                <a:latin typeface="Century Gothic"/>
                <a:cs typeface="Century Gothic"/>
              </a:rPr>
              <a:t>God’s </a:t>
            </a:r>
            <a:r>
              <a:rPr lang="en-GB" sz="2200" b="1" dirty="0">
                <a:latin typeface="Century Gothic"/>
                <a:cs typeface="Century Gothic"/>
              </a:rPr>
              <a:t>love is like the sun, which rises each </a:t>
            </a:r>
            <a:r>
              <a:rPr lang="en-GB" sz="2200" b="1" dirty="0" smtClean="0">
                <a:latin typeface="Century Gothic"/>
                <a:cs typeface="Century Gothic"/>
              </a:rPr>
              <a:t>day and </a:t>
            </a:r>
            <a:r>
              <a:rPr lang="en-GB" sz="2200" b="1" dirty="0">
                <a:latin typeface="Century Gothic"/>
                <a:cs typeface="Century Gothic"/>
              </a:rPr>
              <a:t>gives warmth and light to </a:t>
            </a:r>
            <a:r>
              <a:rPr lang="en-GB" sz="2200" b="1" dirty="0" smtClean="0">
                <a:latin typeface="Century Gothic"/>
                <a:cs typeface="Century Gothic"/>
              </a:rPr>
              <a:t>everyone, not </a:t>
            </a:r>
            <a:r>
              <a:rPr lang="en-GB" sz="2200" b="1" dirty="0">
                <a:latin typeface="Century Gothic"/>
                <a:cs typeface="Century Gothic"/>
              </a:rPr>
              <a:t>just good people</a:t>
            </a:r>
            <a:r>
              <a:rPr lang="en-GB" sz="2200" b="1" dirty="0" smtClean="0">
                <a:latin typeface="Century Gothic"/>
                <a:cs typeface="Century Gothic"/>
              </a:rPr>
              <a:t>.</a:t>
            </a:r>
          </a:p>
          <a:p>
            <a:endParaRPr lang="en-GB" sz="2200" b="1" dirty="0">
              <a:latin typeface="Century Gothic"/>
              <a:cs typeface="Century Gothic"/>
            </a:endParaRPr>
          </a:p>
          <a:p>
            <a:r>
              <a:rPr lang="en-GB" sz="2200" b="1" dirty="0">
                <a:latin typeface="Century Gothic"/>
                <a:cs typeface="Century Gothic"/>
              </a:rPr>
              <a:t>God sends rain to water the </a:t>
            </a:r>
            <a:r>
              <a:rPr lang="en-GB" sz="2200" b="1" dirty="0" smtClean="0">
                <a:latin typeface="Century Gothic"/>
                <a:cs typeface="Century Gothic"/>
              </a:rPr>
              <a:t>earth and </a:t>
            </a:r>
            <a:r>
              <a:rPr lang="en-GB" sz="2200" b="1" dirty="0">
                <a:latin typeface="Century Gothic"/>
                <a:cs typeface="Century Gothic"/>
              </a:rPr>
              <a:t>the rain falls on the honest and </a:t>
            </a:r>
            <a:r>
              <a:rPr lang="en-GB" sz="2200" b="1" dirty="0" smtClean="0">
                <a:latin typeface="Century Gothic"/>
                <a:cs typeface="Century Gothic"/>
              </a:rPr>
              <a:t>the dishonest </a:t>
            </a:r>
            <a:r>
              <a:rPr lang="en-GB" sz="2200" b="1" dirty="0">
                <a:latin typeface="Century Gothic"/>
                <a:cs typeface="Century Gothic"/>
              </a:rPr>
              <a:t>people alike</a:t>
            </a:r>
            <a:r>
              <a:rPr lang="en-GB" sz="2200" b="1" dirty="0" smtClean="0">
                <a:latin typeface="Century Gothic"/>
                <a:cs typeface="Century Gothic"/>
              </a:rPr>
              <a:t>.</a:t>
            </a:r>
          </a:p>
          <a:p>
            <a:endParaRPr lang="en-GB" sz="2200" b="1" dirty="0">
              <a:latin typeface="Century Gothic"/>
              <a:cs typeface="Century Gothic"/>
            </a:endParaRPr>
          </a:p>
          <a:p>
            <a:r>
              <a:rPr lang="en-GB" sz="2200" b="1" dirty="0">
                <a:latin typeface="Century Gothic"/>
                <a:cs typeface="Century Gothic"/>
              </a:rPr>
              <a:t>Don’t just love people who love you</a:t>
            </a:r>
            <a:r>
              <a:rPr lang="en-GB" sz="2200" b="1" dirty="0" smtClean="0">
                <a:latin typeface="Century Gothic"/>
                <a:cs typeface="Century Gothic"/>
              </a:rPr>
              <a:t>!</a:t>
            </a:r>
          </a:p>
          <a:p>
            <a:endParaRPr lang="en-GB" sz="2200" b="1" dirty="0">
              <a:latin typeface="Century Gothic"/>
              <a:cs typeface="Century Gothic"/>
            </a:endParaRPr>
          </a:p>
          <a:p>
            <a:r>
              <a:rPr lang="en-GB" sz="2200" b="1" dirty="0">
                <a:latin typeface="Century Gothic"/>
                <a:cs typeface="Century Gothic"/>
              </a:rPr>
              <a:t>Don’t just talk to the people who are </a:t>
            </a:r>
            <a:r>
              <a:rPr lang="en-GB" sz="2200" b="1" dirty="0" smtClean="0">
                <a:latin typeface="Century Gothic"/>
                <a:cs typeface="Century Gothic"/>
              </a:rPr>
              <a:t>your friends!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1800" y="484312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entury Gothic"/>
                <a:cs typeface="Century Gothic"/>
              </a:rPr>
              <a:t>You have Learned …</a:t>
            </a:r>
            <a:endParaRPr lang="en-GB" sz="2400" b="1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18424" y="628328"/>
            <a:ext cx="51845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latin typeface="Century Gothic"/>
                <a:cs typeface="Century Gothic"/>
              </a:rPr>
              <a:t>No, I tell you, your love must be like God’s love.</a:t>
            </a:r>
          </a:p>
          <a:p>
            <a:endParaRPr lang="en-GB" sz="2200" b="1" dirty="0" smtClean="0">
              <a:latin typeface="Century Gothic"/>
              <a:cs typeface="Century Gothic"/>
            </a:endParaRPr>
          </a:p>
          <a:p>
            <a:r>
              <a:rPr lang="en-GB" sz="2200" b="1" dirty="0" smtClean="0">
                <a:latin typeface="Century Gothic"/>
                <a:cs typeface="Century Gothic"/>
              </a:rPr>
              <a:t>God </a:t>
            </a:r>
            <a:r>
              <a:rPr lang="en-GB" sz="2200" b="1" dirty="0">
                <a:latin typeface="Century Gothic"/>
                <a:cs typeface="Century Gothic"/>
              </a:rPr>
              <a:t>loves everyone no matter who they are or what they do</a:t>
            </a:r>
            <a:r>
              <a:rPr lang="en-GB" sz="2200" b="1" dirty="0" smtClean="0">
                <a:latin typeface="Century Gothic"/>
                <a:cs typeface="Century Gothic"/>
              </a:rPr>
              <a:t>.</a:t>
            </a:r>
          </a:p>
          <a:p>
            <a:endParaRPr lang="en-GB" sz="2200" b="1" dirty="0">
              <a:latin typeface="Century Gothic"/>
              <a:cs typeface="Century Gothic"/>
            </a:endParaRPr>
          </a:p>
          <a:p>
            <a:r>
              <a:rPr lang="en-GB" sz="2200" b="1" dirty="0">
                <a:latin typeface="Century Gothic"/>
                <a:cs typeface="Century Gothic"/>
              </a:rPr>
              <a:t>You must not put any limits on your </a:t>
            </a:r>
            <a:r>
              <a:rPr lang="en-GB" sz="2200" b="1" dirty="0" smtClean="0">
                <a:latin typeface="Century Gothic"/>
                <a:cs typeface="Century Gothic"/>
              </a:rPr>
              <a:t>love, for </a:t>
            </a:r>
            <a:r>
              <a:rPr lang="en-GB" sz="2200" b="1" dirty="0">
                <a:latin typeface="Century Gothic"/>
                <a:cs typeface="Century Gothic"/>
              </a:rPr>
              <a:t>the love of your Father in heaven </a:t>
            </a:r>
            <a:r>
              <a:rPr lang="en-GB" sz="2200" b="1" dirty="0" smtClean="0">
                <a:latin typeface="Century Gothic"/>
                <a:cs typeface="Century Gothic"/>
              </a:rPr>
              <a:t>is never-ending</a:t>
            </a:r>
            <a:r>
              <a:rPr lang="en-GB" sz="2200" b="1" dirty="0">
                <a:latin typeface="Century Gothic"/>
                <a:cs typeface="Century Gothic"/>
              </a:rPr>
              <a:t>, never- changing.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424" y="4660776"/>
            <a:ext cx="5178232" cy="3312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158584" y="8477200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0" b="1" dirty="0" smtClean="0">
                <a:latin typeface="Century Gothic"/>
                <a:cs typeface="Century Gothic"/>
              </a:rPr>
              <a:t>Based on Matthew 5: 45-58</a:t>
            </a:r>
          </a:p>
          <a:p>
            <a:pPr algn="r"/>
            <a:r>
              <a:rPr lang="en-GB" sz="1800" b="1" smtClean="0">
                <a:latin typeface="Century Gothic"/>
                <a:cs typeface="Century Gothic"/>
              </a:rPr>
              <a:t>God’s Story 3</a:t>
            </a:r>
            <a:endParaRPr lang="en-GB" sz="1800" b="1" dirty="0">
              <a:latin typeface="Century Gothic"/>
              <a:cs typeface="Century Gothic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0" y="0"/>
            <a:ext cx="7620000" cy="965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Pages>0</Pages>
  <Words>171</Words>
  <Characters>0</Characters>
  <Application>Microsoft Macintosh PowerPoint</Application>
  <PresentationFormat>Custom</PresentationFormat>
  <Lines>0</Lines>
  <Paragraphs>19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3</vt:i4>
      </vt:variant>
    </vt:vector>
  </HeadingPairs>
  <TitlesOfParts>
    <vt:vector size="20" baseType="lpstr">
      <vt:lpstr>Century Gothic</vt:lpstr>
      <vt:lpstr>Gill Sans</vt:lpstr>
      <vt:lpstr>ヒラギノ角ゴ ProN W3</vt:lpstr>
      <vt:lpstr>Blank</vt:lpstr>
      <vt:lpstr>Title &amp; Bullets</vt:lpstr>
      <vt:lpstr>Title - Center</vt:lpstr>
      <vt:lpstr>Title &amp; Subtitle</vt:lpstr>
      <vt:lpstr>Photo - Horizontal</vt:lpstr>
      <vt:lpstr>Photo - Horizontal Reflection</vt:lpstr>
      <vt:lpstr>Photo - Vertical</vt:lpstr>
      <vt:lpstr>Photo - Vertical Reflection</vt:lpstr>
      <vt:lpstr>Title - Top</vt:lpstr>
      <vt:lpstr>Bullets</vt:lpstr>
      <vt:lpstr>Title &amp; Bullets - Left</vt:lpstr>
      <vt:lpstr>Title &amp; Bullets - 2 Column</vt:lpstr>
      <vt:lpstr>Title &amp; Bullets - Right</vt:lpstr>
      <vt:lpstr>Title, Bullets &amp; Photo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Gwen</dc:creator>
  <cp:lastModifiedBy>Microsoft Office User</cp:lastModifiedBy>
  <cp:revision>14</cp:revision>
  <dcterms:modified xsi:type="dcterms:W3CDTF">2021-02-01T15:17:35Z</dcterms:modified>
</cp:coreProperties>
</file>