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30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05" r:id="rId36"/>
    <p:sldId id="306" r:id="rId37"/>
    <p:sldId id="307" r:id="rId38"/>
    <p:sldId id="30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1" d="100"/>
          <a:sy n="51" d="100"/>
        </p:scale>
        <p:origin x="-132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twinkl.co.uk/resources/topics/powerpoint-presentations/powerpoint-presentations-story-sequencing" TargetMode="External"/><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twinkl.co.uk/resources/topics/powerpoint-presentations/powerpoint-presentations-story-sequencing" TargetMode="External"/><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1CAEE02-2B84-4048-9C35-0F7FE1DD7935}" type="datetimeFigureOut">
              <a:rPr lang="en-US" smtClean="0"/>
              <a:t>28/02/21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197461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1CAEE02-2B84-4048-9C35-0F7FE1DD7935}" type="datetimeFigureOut">
              <a:rPr lang="en-US" smtClean="0"/>
              <a:t>28/02/21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230580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1CAEE02-2B84-4048-9C35-0F7FE1DD7935}" type="datetimeFigureOut">
              <a:rPr lang="en-US" smtClean="0"/>
              <a:t>28/02/21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1018071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3"/>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610211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1289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1127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99473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824224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9509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3885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3997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1CAEE02-2B84-4048-9C35-0F7FE1DD7935}" type="datetimeFigureOut">
              <a:rPr lang="en-US" smtClean="0"/>
              <a:t>28/02/21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241717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3143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189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58540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75516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37389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2379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78202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40474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68083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2450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1CAEE02-2B84-4048-9C35-0F7FE1DD7935}" type="datetimeFigureOut">
              <a:rPr lang="en-US" smtClean="0"/>
              <a:t>28/02/21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3152078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08946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75835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05475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74179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15039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01181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36224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69756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331141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6849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1CAEE02-2B84-4048-9C35-0F7FE1DD7935}" type="datetimeFigureOut">
              <a:rPr lang="en-US" smtClean="0"/>
              <a:t>28/02/21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3521626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02618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3"/>
          </p:cNvPr>
          <p:cNvSpPr/>
          <p:nvPr userDrawn="1"/>
        </p:nvSpPr>
        <p:spPr>
          <a:xfrm>
            <a:off x="4137025" y="2549525"/>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2805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1CAEE02-2B84-4048-9C35-0F7FE1DD7935}" type="datetimeFigureOut">
              <a:rPr lang="en-US" smtClean="0"/>
              <a:t>28/02/21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2866220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1CAEE02-2B84-4048-9C35-0F7FE1DD7935}" type="datetimeFigureOut">
              <a:rPr lang="en-US" smtClean="0"/>
              <a:t>28/02/21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378654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AEE02-2B84-4048-9C35-0F7FE1DD7935}" type="datetimeFigureOut">
              <a:rPr lang="en-US" smtClean="0"/>
              <a:t>28/02/21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3844533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1CAEE02-2B84-4048-9C35-0F7FE1DD7935}" type="datetimeFigureOut">
              <a:rPr lang="en-US" smtClean="0"/>
              <a:t>28/02/21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34167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1CAEE02-2B84-4048-9C35-0F7FE1DD7935}" type="datetimeFigureOut">
              <a:rPr lang="en-US" smtClean="0"/>
              <a:t>28/02/21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FE120-308F-054C-8B13-4B0DA5012403}" type="slidenum">
              <a:rPr lang="en-US" smtClean="0"/>
              <a:t>‹#›</a:t>
            </a:fld>
            <a:endParaRPr lang="en-US"/>
          </a:p>
        </p:txBody>
      </p:sp>
    </p:spTree>
    <p:extLst>
      <p:ext uri="{BB962C8B-B14F-4D97-AF65-F5344CB8AC3E}">
        <p14:creationId xmlns:p14="http://schemas.microsoft.com/office/powerpoint/2010/main" val="3380084881"/>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AEE02-2B84-4048-9C35-0F7FE1DD7935}" type="datetimeFigureOut">
              <a:rPr lang="en-US" smtClean="0"/>
              <a:t>28/02/21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FE120-308F-054C-8B13-4B0DA5012403}" type="slidenum">
              <a:rPr lang="en-US" smtClean="0"/>
              <a:t>‹#›</a:t>
            </a:fld>
            <a:endParaRPr lang="en-US"/>
          </a:p>
        </p:txBody>
      </p:sp>
    </p:spTree>
    <p:extLst>
      <p:ext uri="{BB962C8B-B14F-4D97-AF65-F5344CB8AC3E}">
        <p14:creationId xmlns:p14="http://schemas.microsoft.com/office/powerpoint/2010/main" val="2849120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0.png"/><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662"/>
            <a:ext cx="7772400" cy="1470025"/>
          </a:xfrm>
        </p:spPr>
        <p:txBody>
          <a:bodyPr/>
          <a:lstStyle/>
          <a:p>
            <a:r>
              <a:rPr lang="en-US" dirty="0" smtClean="0"/>
              <a:t>English</a:t>
            </a:r>
            <a:br>
              <a:rPr lang="en-US" dirty="0" smtClean="0"/>
            </a:br>
            <a:r>
              <a:rPr lang="en-US" dirty="0" smtClean="0"/>
              <a:t>The Three Little Pigs</a:t>
            </a:r>
            <a:endParaRPr lang="en-US" dirty="0"/>
          </a:p>
        </p:txBody>
      </p:sp>
      <p:sp>
        <p:nvSpPr>
          <p:cNvPr id="3" name="Subtitle 2"/>
          <p:cNvSpPr>
            <a:spLocks noGrp="1"/>
          </p:cNvSpPr>
          <p:nvPr>
            <p:ph type="subTitle" idx="1"/>
          </p:nvPr>
        </p:nvSpPr>
        <p:spPr>
          <a:xfrm>
            <a:off x="272143" y="5105400"/>
            <a:ext cx="8690428" cy="1752600"/>
          </a:xfrm>
        </p:spPr>
        <p:txBody>
          <a:bodyPr>
            <a:normAutofit/>
          </a:bodyPr>
          <a:lstStyle/>
          <a:p>
            <a:r>
              <a:rPr lang="en-US" dirty="0" smtClean="0">
                <a:solidFill>
                  <a:srgbClr val="000000"/>
                </a:solidFill>
              </a:rPr>
              <a:t>Week </a:t>
            </a:r>
            <a:r>
              <a:rPr lang="en-US" dirty="0" smtClean="0">
                <a:solidFill>
                  <a:srgbClr val="000000"/>
                </a:solidFill>
              </a:rPr>
              <a:t>8</a:t>
            </a:r>
            <a:endParaRPr lang="en-US" dirty="0" smtClean="0">
              <a:solidFill>
                <a:srgbClr val="000000"/>
              </a:solidFill>
            </a:endParaRPr>
          </a:p>
          <a:p>
            <a:r>
              <a:rPr lang="en-US" dirty="0" smtClean="0">
                <a:solidFill>
                  <a:srgbClr val="000000"/>
                </a:solidFill>
              </a:rPr>
              <a:t>Week commencing </a:t>
            </a:r>
            <a:r>
              <a:rPr lang="en-US" smtClean="0">
                <a:solidFill>
                  <a:srgbClr val="000000"/>
                </a:solidFill>
              </a:rPr>
              <a:t>Monday </a:t>
            </a:r>
            <a:r>
              <a:rPr lang="en-US" smtClean="0">
                <a:solidFill>
                  <a:srgbClr val="000000"/>
                </a:solidFill>
              </a:rPr>
              <a:t>1</a:t>
            </a:r>
            <a:r>
              <a:rPr lang="en-US" baseline="30000" smtClean="0">
                <a:solidFill>
                  <a:srgbClr val="000000"/>
                </a:solidFill>
              </a:rPr>
              <a:t>st</a:t>
            </a:r>
            <a:r>
              <a:rPr lang="en-US" smtClean="0">
                <a:solidFill>
                  <a:srgbClr val="000000"/>
                </a:solidFill>
              </a:rPr>
              <a:t> March 2021 </a:t>
            </a:r>
            <a:endParaRPr lang="en-US" dirty="0">
              <a:solidFill>
                <a:srgbClr val="000000"/>
              </a:solidFill>
            </a:endParaRPr>
          </a:p>
        </p:txBody>
      </p:sp>
      <p:pic>
        <p:nvPicPr>
          <p:cNvPr id="4" name="Picture 3"/>
          <p:cNvPicPr>
            <a:picLocks noChangeAspect="1"/>
          </p:cNvPicPr>
          <p:nvPr/>
        </p:nvPicPr>
        <p:blipFill rotWithShape="1">
          <a:blip r:embed="rId2"/>
          <a:srcRect l="33361"/>
          <a:stretch/>
        </p:blipFill>
        <p:spPr>
          <a:xfrm>
            <a:off x="2730500" y="1670109"/>
            <a:ext cx="4000500" cy="3333969"/>
          </a:xfrm>
          <a:prstGeom prst="flowChartAlternateProcess">
            <a:avLst/>
          </a:prstGeom>
        </p:spPr>
      </p:pic>
    </p:spTree>
    <p:extLst>
      <p:ext uri="{BB962C8B-B14F-4D97-AF65-F5344CB8AC3E}">
        <p14:creationId xmlns:p14="http://schemas.microsoft.com/office/powerpoint/2010/main" val="4166950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 He built the house very quickly and he was very pleased with it. </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958850"/>
            <a:ext cx="515143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01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third little pig thought that bricks would make a strong house.</a:t>
            </a:r>
          </a:p>
        </p:txBody>
      </p:sp>
    </p:spTree>
    <p:extLst>
      <p:ext uri="{BB962C8B-B14F-4D97-AF65-F5344CB8AC3E}">
        <p14:creationId xmlns:p14="http://schemas.microsoft.com/office/powerpoint/2010/main" val="2352075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It took him a long time to build the house but he was very </a:t>
            </a:r>
            <a:br>
              <a:rPr lang="en-GB" dirty="0">
                <a:solidFill>
                  <a:schemeClr val="tx1"/>
                </a:solidFill>
              </a:rPr>
            </a:br>
            <a:r>
              <a:rPr lang="en-GB" dirty="0">
                <a:solidFill>
                  <a:schemeClr val="tx1"/>
                </a:solidFill>
              </a:rPr>
              <a:t>pleased with it. </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l="6029" r="-565"/>
          <a:stretch>
            <a:fillRect/>
          </a:stretch>
        </p:blipFill>
        <p:spPr bwMode="auto">
          <a:xfrm>
            <a:off x="2282825" y="889000"/>
            <a:ext cx="457835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560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One day, a big bad wolf came along.</a:t>
            </a:r>
          </a:p>
        </p:txBody>
      </p:sp>
    </p:spTree>
    <p:extLst>
      <p:ext uri="{BB962C8B-B14F-4D97-AF65-F5344CB8AC3E}">
        <p14:creationId xmlns:p14="http://schemas.microsoft.com/office/powerpoint/2010/main" val="1130130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He saw the first little pig in his house of straw.</a:t>
            </a:r>
          </a:p>
        </p:txBody>
      </p:sp>
    </p:spTree>
    <p:extLst>
      <p:ext uri="{BB962C8B-B14F-4D97-AF65-F5344CB8AC3E}">
        <p14:creationId xmlns:p14="http://schemas.microsoft.com/office/powerpoint/2010/main" val="2688403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700"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“Little pig, little pig, let me come in,” he snarled.</a:t>
            </a:r>
            <a:br>
              <a:rPr lang="en-GB">
                <a:solidFill>
                  <a:schemeClr val="tx1"/>
                </a:solidFill>
                <a:latin typeface="Twinkl" charset="0"/>
                <a:ea typeface="ＭＳ Ｐゴシック" charset="0"/>
              </a:rPr>
            </a:br>
            <a:r>
              <a:rPr lang="en-GB">
                <a:solidFill>
                  <a:schemeClr val="tx1"/>
                </a:solidFill>
                <a:latin typeface="Twinkl" charset="0"/>
                <a:ea typeface="ＭＳ Ｐゴシック" charset="0"/>
              </a:rPr>
              <a:t>“Not by the hair on my chinny, chin, chin!” cried the first little pig.</a:t>
            </a:r>
          </a:p>
        </p:txBody>
      </p:sp>
    </p:spTree>
    <p:extLst>
      <p:ext uri="{BB962C8B-B14F-4D97-AF65-F5344CB8AC3E}">
        <p14:creationId xmlns:p14="http://schemas.microsoft.com/office/powerpoint/2010/main" val="1106499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“Then I’ll huff and I’ll puff and I’ll blow your house down!” growled the big bad wolf.</a:t>
            </a:r>
          </a:p>
        </p:txBody>
      </p:sp>
    </p:spTree>
    <p:extLst>
      <p:ext uri="{BB962C8B-B14F-4D97-AF65-F5344CB8AC3E}">
        <p14:creationId xmlns:p14="http://schemas.microsoft.com/office/powerpoint/2010/main" val="3754668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 he huffed and he puffed and he blew the house down! </a:t>
            </a:r>
          </a:p>
        </p:txBody>
      </p:sp>
    </p:spTree>
    <p:extLst>
      <p:ext uri="{BB962C8B-B14F-4D97-AF65-F5344CB8AC3E}">
        <p14:creationId xmlns:p14="http://schemas.microsoft.com/office/powerpoint/2010/main" val="1567221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first little pig escaped and ran to join his brother in the house made of sticks.</a:t>
            </a:r>
          </a:p>
        </p:txBody>
      </p:sp>
    </p:spTree>
    <p:extLst>
      <p:ext uri="{BB962C8B-B14F-4D97-AF65-F5344CB8AC3E}">
        <p14:creationId xmlns:p14="http://schemas.microsoft.com/office/powerpoint/2010/main" val="2677837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big bad wolf followed the little pig to the house made of sticks.</a:t>
            </a:r>
          </a:p>
        </p:txBody>
      </p:sp>
    </p:spTree>
    <p:extLst>
      <p:ext uri="{BB962C8B-B14F-4D97-AF65-F5344CB8AC3E}">
        <p14:creationId xmlns:p14="http://schemas.microsoft.com/office/powerpoint/2010/main" val="1111125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30476"/>
            <a:ext cx="7772400" cy="5962074"/>
          </a:xfrm>
        </p:spPr>
        <p:txBody>
          <a:bodyPr>
            <a:noAutofit/>
          </a:bodyPr>
          <a:lstStyle/>
          <a:p>
            <a:r>
              <a:rPr lang="en-US" sz="2000" b="1" u="sng" dirty="0" smtClean="0"/>
              <a:t>Monday and Tuesday </a:t>
            </a:r>
            <a:r>
              <a:rPr lang="en-US" sz="2000" dirty="0" smtClean="0"/>
              <a:t/>
            </a:r>
            <a:br>
              <a:rPr lang="en-US" sz="2000" dirty="0" smtClean="0"/>
            </a:br>
            <a:r>
              <a:rPr lang="en-US" sz="2000" dirty="0" smtClean="0"/>
              <a:t/>
            </a:r>
            <a:br>
              <a:rPr lang="en-US" sz="2000" dirty="0" smtClean="0"/>
            </a:br>
            <a:r>
              <a:rPr lang="en-GB" sz="2000" b="1" dirty="0"/>
              <a:t>OLI: To retell the story of ‘The Three Little Pigs’. </a:t>
            </a:r>
            <a:r>
              <a:rPr lang="en-GB" sz="2000" dirty="0"/>
              <a:t/>
            </a:r>
            <a:br>
              <a:rPr lang="en-GB" sz="2000" dirty="0"/>
            </a:br>
            <a:r>
              <a:rPr lang="en-GB" sz="2000" dirty="0"/>
              <a:t>This week we will continue to focus on the traditional tale </a:t>
            </a:r>
            <a:r>
              <a:rPr lang="en-GB" sz="2000" b="1" dirty="0"/>
              <a:t>‘The Three Little Pigs’</a:t>
            </a:r>
            <a:r>
              <a:rPr lang="en-GB" sz="2000" dirty="0"/>
              <a:t>, and then introduce the spin off story ‘The True Story of the Three Little Pigs’. </a:t>
            </a:r>
            <a:br>
              <a:rPr lang="en-GB" sz="2000" dirty="0"/>
            </a:br>
            <a:r>
              <a:rPr lang="en-GB" sz="2000" dirty="0"/>
              <a:t> </a:t>
            </a:r>
            <a:br>
              <a:rPr lang="en-GB" sz="2000" dirty="0"/>
            </a:br>
            <a:r>
              <a:rPr lang="en-GB" sz="2000" dirty="0"/>
              <a:t>Today and tomorrow your task is to retell the story in an extended piece of writing, remembering as much detail as you can, in the correct order. Use your story map from last week and the uploaded word mat with key words to help you. </a:t>
            </a:r>
            <a:br>
              <a:rPr lang="en-GB" sz="2000" dirty="0"/>
            </a:br>
            <a:r>
              <a:rPr lang="en-GB" sz="2000" dirty="0"/>
              <a:t> </a:t>
            </a:r>
            <a:br>
              <a:rPr lang="en-GB" sz="2000" dirty="0"/>
            </a:br>
            <a:r>
              <a:rPr lang="en-GB" sz="2000" b="1" dirty="0"/>
              <a:t>Steps to success:</a:t>
            </a:r>
            <a:r>
              <a:rPr lang="en-GB" sz="2000" dirty="0"/>
              <a:t/>
            </a:r>
            <a:br>
              <a:rPr lang="en-GB" sz="2000" dirty="0"/>
            </a:br>
            <a:r>
              <a:rPr lang="en-GB" sz="2000" dirty="0"/>
              <a:t>- I can retell important parts of the story.</a:t>
            </a:r>
            <a:br>
              <a:rPr lang="en-GB" sz="2000" dirty="0"/>
            </a:br>
            <a:r>
              <a:rPr lang="en-GB" sz="2000" dirty="0"/>
              <a:t>- I can retell the story in the correct order.</a:t>
            </a:r>
            <a:br>
              <a:rPr lang="en-GB" sz="2000" dirty="0"/>
            </a:br>
            <a:r>
              <a:rPr lang="en-GB" sz="2000" dirty="0"/>
              <a:t>- I can use my story map and the word mat to help me. </a:t>
            </a:r>
            <a:br>
              <a:rPr lang="en-GB" sz="2000" dirty="0"/>
            </a:br>
            <a:r>
              <a:rPr lang="en-GB" sz="2000" dirty="0"/>
              <a:t>- I can use time words (first, next, then, after that, finally)</a:t>
            </a:r>
            <a:br>
              <a:rPr lang="en-GB" sz="2000" dirty="0"/>
            </a:br>
            <a:r>
              <a:rPr lang="en-GB" sz="2000" dirty="0"/>
              <a:t>- I can use capital letters and full stops. </a:t>
            </a:r>
            <a:endParaRPr lang="en-US" sz="2000" dirty="0"/>
          </a:p>
        </p:txBody>
      </p:sp>
    </p:spTree>
    <p:extLst>
      <p:ext uri="{BB962C8B-B14F-4D97-AF65-F5344CB8AC3E}">
        <p14:creationId xmlns:p14="http://schemas.microsoft.com/office/powerpoint/2010/main" val="639293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“Little pig, little pig, let me come in,” he snarled.</a:t>
            </a:r>
            <a:br>
              <a:rPr lang="en-GB">
                <a:solidFill>
                  <a:schemeClr val="tx1"/>
                </a:solidFill>
                <a:latin typeface="Twinkl" charset="0"/>
                <a:ea typeface="ＭＳ Ｐゴシック" charset="0"/>
              </a:rPr>
            </a:br>
            <a:r>
              <a:rPr lang="en-GB">
                <a:solidFill>
                  <a:schemeClr val="tx1"/>
                </a:solidFill>
                <a:latin typeface="Twinkl" charset="0"/>
                <a:ea typeface="ＭＳ Ｐゴシック" charset="0"/>
              </a:rPr>
              <a:t>“Not by the hair on my chinny, chin, chin!” cried the second little pig.</a:t>
            </a:r>
          </a:p>
        </p:txBody>
      </p:sp>
    </p:spTree>
    <p:extLst>
      <p:ext uri="{BB962C8B-B14F-4D97-AF65-F5344CB8AC3E}">
        <p14:creationId xmlns:p14="http://schemas.microsoft.com/office/powerpoint/2010/main" val="1239905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“Then I’ll huff and I’ll puff and I’ll blow your house down!” growled the big bad wolf.</a:t>
            </a:r>
          </a:p>
        </p:txBody>
      </p:sp>
    </p:spTree>
    <p:extLst>
      <p:ext uri="{BB962C8B-B14F-4D97-AF65-F5344CB8AC3E}">
        <p14:creationId xmlns:p14="http://schemas.microsoft.com/office/powerpoint/2010/main" val="3824924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 he huffed and he puffed and he blew the house down! </a:t>
            </a:r>
          </a:p>
        </p:txBody>
      </p:sp>
    </p:spTree>
    <p:extLst>
      <p:ext uri="{BB962C8B-B14F-4D97-AF65-F5344CB8AC3E}">
        <p14:creationId xmlns:p14="http://schemas.microsoft.com/office/powerpoint/2010/main" val="2972856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two little pigs escaped and ran to join their brother in the house made of bricks.</a:t>
            </a:r>
          </a:p>
        </p:txBody>
      </p:sp>
    </p:spTree>
    <p:extLst>
      <p:ext uri="{BB962C8B-B14F-4D97-AF65-F5344CB8AC3E}">
        <p14:creationId xmlns:p14="http://schemas.microsoft.com/office/powerpoint/2010/main" val="3724292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701"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big bad wolf followed the pigs to the house made of bricks.</a:t>
            </a:r>
          </a:p>
        </p:txBody>
      </p:sp>
    </p:spTree>
    <p:extLst>
      <p:ext uri="{BB962C8B-B14F-4D97-AF65-F5344CB8AC3E}">
        <p14:creationId xmlns:p14="http://schemas.microsoft.com/office/powerpoint/2010/main" val="2518982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“Little pig, little pig, let me come in,” he snarled.</a:t>
            </a:r>
          </a:p>
          <a:p>
            <a:pPr algn="ctr" eaLnBrk="1" hangingPunct="1"/>
            <a:r>
              <a:rPr lang="en-GB">
                <a:solidFill>
                  <a:schemeClr val="tx1"/>
                </a:solidFill>
                <a:latin typeface="Twinkl" charset="0"/>
                <a:ea typeface="ＭＳ Ｐゴシック" charset="0"/>
              </a:rPr>
              <a:t>“Not by the hair on my chinny, chin, chin!” cried the third little pig.</a:t>
            </a:r>
          </a:p>
        </p:txBody>
      </p:sp>
    </p:spTree>
    <p:extLst>
      <p:ext uri="{BB962C8B-B14F-4D97-AF65-F5344CB8AC3E}">
        <p14:creationId xmlns:p14="http://schemas.microsoft.com/office/powerpoint/2010/main" val="2950905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“Then I’ll huff and I’ll puff and I’ll blow your house down!” growled the big bad wolf.</a:t>
            </a:r>
          </a:p>
        </p:txBody>
      </p:sp>
    </p:spTree>
    <p:extLst>
      <p:ext uri="{BB962C8B-B14F-4D97-AF65-F5344CB8AC3E}">
        <p14:creationId xmlns:p14="http://schemas.microsoft.com/office/powerpoint/2010/main" val="4104179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He huffed and he puffed, but the house was too strong. He could not blow it down!</a:t>
            </a:r>
          </a:p>
        </p:txBody>
      </p:sp>
    </p:spTree>
    <p:extLst>
      <p:ext uri="{BB962C8B-B14F-4D97-AF65-F5344CB8AC3E}">
        <p14:creationId xmlns:p14="http://schemas.microsoft.com/office/powerpoint/2010/main" val="2882255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This made the big bad wolf very angry. </a:t>
            </a:r>
          </a:p>
          <a:p>
            <a:pPr algn="ctr" eaLnBrk="1" fontAlgn="auto" hangingPunct="1">
              <a:spcBef>
                <a:spcPts val="0"/>
              </a:spcBef>
              <a:spcAft>
                <a:spcPts val="0"/>
              </a:spcAft>
              <a:defRPr/>
            </a:pPr>
            <a:r>
              <a:rPr lang="en-GB" dirty="0">
                <a:solidFill>
                  <a:schemeClr val="tx1"/>
                </a:solidFill>
              </a:rPr>
              <a:t>He climbed onto the roof of the house so he could crawl down the chimney.</a:t>
            </a:r>
          </a:p>
        </p:txBody>
      </p:sp>
      <p:pic>
        <p:nvPicPr>
          <p:cNvPr id="5" name="Picture 4"/>
          <p:cNvPicPr>
            <a:picLocks noChangeAspect="1"/>
          </p:cNvPicPr>
          <p:nvPr/>
        </p:nvPicPr>
        <p:blipFill rotWithShape="1">
          <a:blip r:embed="rId3"/>
          <a:srcRect l="73938" t="45439" r="4735" b="24692"/>
          <a:stretch/>
        </p:blipFill>
        <p:spPr>
          <a:xfrm>
            <a:off x="6400800" y="2692959"/>
            <a:ext cx="1627834" cy="1266092"/>
          </a:xfrm>
          <a:prstGeom prst="flowChartAlternateProcess">
            <a:avLst/>
          </a:prstGeom>
        </p:spPr>
      </p:pic>
    </p:spTree>
    <p:extLst>
      <p:ext uri="{BB962C8B-B14F-4D97-AF65-F5344CB8AC3E}">
        <p14:creationId xmlns:p14="http://schemas.microsoft.com/office/powerpoint/2010/main" val="156666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big bad wolf was in for a big surprise!</a:t>
            </a:r>
          </a:p>
        </p:txBody>
      </p:sp>
    </p:spTree>
    <p:extLst>
      <p:ext uri="{BB962C8B-B14F-4D97-AF65-F5344CB8AC3E}">
        <p14:creationId xmlns:p14="http://schemas.microsoft.com/office/powerpoint/2010/main" val="1624972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normAutofit fontScale="90000"/>
          </a:bodyPr>
          <a:lstStyle/>
          <a:p>
            <a:r>
              <a:rPr lang="en-US" dirty="0" smtClean="0"/>
              <a:t>Re read the story again before you write it out.</a:t>
            </a:r>
            <a:endParaRPr lang="en-US" dirty="0"/>
          </a:p>
        </p:txBody>
      </p:sp>
    </p:spTree>
    <p:extLst>
      <p:ext uri="{BB962C8B-B14F-4D97-AF65-F5344CB8AC3E}">
        <p14:creationId xmlns:p14="http://schemas.microsoft.com/office/powerpoint/2010/main" val="4260427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third little pig had been cooking a big pot of stew and SPLASH! The wolf fell right into the pot!</a:t>
            </a:r>
          </a:p>
        </p:txBody>
      </p:sp>
    </p:spTree>
    <p:extLst>
      <p:ext uri="{BB962C8B-B14F-4D97-AF65-F5344CB8AC3E}">
        <p14:creationId xmlns:p14="http://schemas.microsoft.com/office/powerpoint/2010/main" val="4236055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wolf was very shocked. He jumped out of the pot and ran straight out of the house. He never came back again. </a:t>
            </a:r>
          </a:p>
        </p:txBody>
      </p:sp>
    </p:spTree>
    <p:extLst>
      <p:ext uri="{BB962C8B-B14F-4D97-AF65-F5344CB8AC3E}">
        <p14:creationId xmlns:p14="http://schemas.microsoft.com/office/powerpoint/2010/main" val="904069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700"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little pigs lived happily ever after in the house made of bricks.</a:t>
            </a:r>
          </a:p>
        </p:txBody>
      </p:sp>
    </p:spTree>
    <p:extLst>
      <p:ext uri="{BB962C8B-B14F-4D97-AF65-F5344CB8AC3E}">
        <p14:creationId xmlns:p14="http://schemas.microsoft.com/office/powerpoint/2010/main" val="355441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8873" y="2274049"/>
            <a:ext cx="3318573" cy="1015663"/>
          </a:xfrm>
          <a:prstGeom prst="rect">
            <a:avLst/>
          </a:prstGeom>
          <a:solidFill>
            <a:schemeClr val="bg1"/>
          </a:solidFill>
        </p:spPr>
        <p:txBody>
          <a:bodyPr wrap="square" rtlCol="0">
            <a:spAutoFit/>
          </a:bodyPr>
          <a:lstStyle/>
          <a:p>
            <a:pPr algn="ctr"/>
            <a:r>
              <a:rPr lang="en-US" sz="6000" dirty="0" smtClean="0"/>
              <a:t>The end!</a:t>
            </a:r>
            <a:endParaRPr lang="en-US" sz="6000" dirty="0"/>
          </a:p>
        </p:txBody>
      </p:sp>
    </p:spTree>
    <p:extLst>
      <p:ext uri="{BB962C8B-B14F-4D97-AF65-F5344CB8AC3E}">
        <p14:creationId xmlns:p14="http://schemas.microsoft.com/office/powerpoint/2010/main" val="14265826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521692"/>
          </a:xfrm>
        </p:spPr>
        <p:txBody>
          <a:bodyPr>
            <a:normAutofit fontScale="90000"/>
          </a:bodyPr>
          <a:lstStyle/>
          <a:p>
            <a:r>
              <a:rPr lang="en-US" sz="3000" b="1" u="sng" dirty="0" smtClean="0"/>
              <a:t>Wednesday</a:t>
            </a:r>
            <a:br>
              <a:rPr lang="en-US" sz="3000" b="1" u="sng" dirty="0" smtClean="0"/>
            </a:br>
            <a:r>
              <a:rPr lang="en-US" sz="3000" dirty="0" smtClean="0"/>
              <a:t/>
            </a:r>
            <a:br>
              <a:rPr lang="en-US" sz="3000" dirty="0" smtClean="0"/>
            </a:br>
            <a:r>
              <a:rPr lang="en-GB" sz="3000" b="1" dirty="0"/>
              <a:t>OLI: to write a letter to the wolf. </a:t>
            </a:r>
            <a:r>
              <a:rPr lang="en-GB" sz="3000" dirty="0"/>
              <a:t/>
            </a:r>
            <a:br>
              <a:rPr lang="en-GB" sz="3000" dirty="0"/>
            </a:br>
            <a:r>
              <a:rPr lang="en-GB" sz="3000" dirty="0"/>
              <a:t> </a:t>
            </a:r>
            <a:br>
              <a:rPr lang="en-GB" sz="3000" dirty="0"/>
            </a:br>
            <a:r>
              <a:rPr lang="en-GB" sz="3000" dirty="0"/>
              <a:t>Introduce the spin off story ‘The True Story of the Three Little Pigs’. The story is on </a:t>
            </a:r>
            <a:r>
              <a:rPr lang="en-GB" sz="3000" dirty="0" smtClean="0"/>
              <a:t>YouTube, Google Classroom, the website </a:t>
            </a:r>
            <a:r>
              <a:rPr lang="en-GB" sz="3000" dirty="0"/>
              <a:t>or </a:t>
            </a:r>
            <a:r>
              <a:rPr lang="en-GB" sz="3000" dirty="0" smtClean="0"/>
              <a:t>click </a:t>
            </a:r>
            <a:br>
              <a:rPr lang="en-GB" sz="3000" dirty="0" smtClean="0"/>
            </a:br>
            <a:r>
              <a:rPr lang="en-GB" sz="3000" dirty="0" smtClean="0"/>
              <a:t>https://</a:t>
            </a:r>
            <a:r>
              <a:rPr lang="en-GB" sz="3000" dirty="0" err="1" smtClean="0"/>
              <a:t>www.youtube.com</a:t>
            </a:r>
            <a:r>
              <a:rPr lang="en-GB" sz="3000" dirty="0" smtClean="0"/>
              <a:t>/</a:t>
            </a:r>
            <a:r>
              <a:rPr lang="en-GB" sz="3000" dirty="0" err="1" smtClean="0"/>
              <a:t>watch?v</a:t>
            </a:r>
            <a:r>
              <a:rPr lang="en-GB" sz="3000" dirty="0" smtClean="0"/>
              <a:t>=1Q01X8JU3GU&amp;feature=</a:t>
            </a:r>
            <a:r>
              <a:rPr lang="en-GB" sz="3000" dirty="0" err="1" smtClean="0"/>
              <a:t>emb_logo</a:t>
            </a:r>
            <a:r>
              <a:rPr lang="en-GB" sz="3000" dirty="0" smtClean="0"/>
              <a:t>. </a:t>
            </a:r>
            <a:r>
              <a:rPr lang="en-GB" sz="3000" dirty="0"/>
              <a:t/>
            </a:r>
            <a:br>
              <a:rPr lang="en-GB" sz="3000" dirty="0"/>
            </a:br>
            <a:r>
              <a:rPr lang="en-GB" sz="3000" dirty="0"/>
              <a:t> </a:t>
            </a:r>
            <a:br>
              <a:rPr lang="en-GB" sz="3000" dirty="0"/>
            </a:br>
            <a:r>
              <a:rPr lang="en-GB" sz="3000" dirty="0"/>
              <a:t>Once you have watched the story, think about your opinion of the wolf now. Has it changed? Do you feel sorry for him in anyway? Did he still do some things he shouldn’t have done? Write a letter to him in jail. </a:t>
            </a:r>
            <a:endParaRPr lang="en-US" sz="3000" dirty="0"/>
          </a:p>
        </p:txBody>
      </p:sp>
    </p:spTree>
    <p:extLst>
      <p:ext uri="{BB962C8B-B14F-4D97-AF65-F5344CB8AC3E}">
        <p14:creationId xmlns:p14="http://schemas.microsoft.com/office/powerpoint/2010/main" val="881322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2711991"/>
          </a:xfrm>
        </p:spPr>
        <p:txBody>
          <a:bodyPr>
            <a:normAutofit/>
          </a:bodyPr>
          <a:lstStyle/>
          <a:p>
            <a:r>
              <a:rPr lang="en-US" sz="3000" b="1" u="sng" dirty="0" smtClean="0"/>
              <a:t>Wednesday</a:t>
            </a:r>
            <a:br>
              <a:rPr lang="en-US" sz="3000" b="1" u="sng" dirty="0" smtClean="0"/>
            </a:br>
            <a:r>
              <a:rPr lang="en-US" sz="3000" dirty="0" smtClean="0"/>
              <a:t/>
            </a:r>
            <a:br>
              <a:rPr lang="en-US" sz="3000" dirty="0" smtClean="0"/>
            </a:br>
            <a:r>
              <a:rPr lang="en-GB" sz="3000" b="1" dirty="0"/>
              <a:t>OLI: to write a letter to the wolf. </a:t>
            </a:r>
            <a:r>
              <a:rPr lang="en-GB" sz="3000" dirty="0"/>
              <a:t/>
            </a:r>
            <a:br>
              <a:rPr lang="en-GB" sz="3000" dirty="0"/>
            </a:br>
            <a:r>
              <a:rPr lang="en-GB" sz="3000" dirty="0"/>
              <a:t> </a:t>
            </a:r>
            <a:br>
              <a:rPr lang="en-GB" sz="3000" dirty="0"/>
            </a:br>
            <a:endParaRPr lang="en-US" sz="3000" dirty="0"/>
          </a:p>
        </p:txBody>
      </p:sp>
      <p:pic>
        <p:nvPicPr>
          <p:cNvPr id="2" name="Picture 1" descr="Screen Shot 2021-02-26 at 15.29.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533" y="1807994"/>
            <a:ext cx="3431897" cy="5050006"/>
          </a:xfrm>
          <a:prstGeom prst="rect">
            <a:avLst/>
          </a:prstGeom>
        </p:spPr>
      </p:pic>
    </p:spTree>
    <p:extLst>
      <p:ext uri="{BB962C8B-B14F-4D97-AF65-F5344CB8AC3E}">
        <p14:creationId xmlns:p14="http://schemas.microsoft.com/office/powerpoint/2010/main" val="1973187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21899"/>
            <a:ext cx="8229600" cy="2711991"/>
          </a:xfrm>
        </p:spPr>
        <p:txBody>
          <a:bodyPr>
            <a:normAutofit fontScale="90000"/>
          </a:bodyPr>
          <a:lstStyle/>
          <a:p>
            <a:r>
              <a:rPr lang="en-US" sz="3000" b="1" u="sng" dirty="0" smtClean="0"/>
              <a:t>Thursday</a:t>
            </a:r>
            <a:br>
              <a:rPr lang="en-US" sz="3000" b="1" u="sng" dirty="0" smtClean="0"/>
            </a:br>
            <a:r>
              <a:rPr lang="en-US" sz="3000" dirty="0" smtClean="0"/>
              <a:t/>
            </a:r>
            <a:br>
              <a:rPr lang="en-US" sz="3000" dirty="0" smtClean="0"/>
            </a:br>
            <a:r>
              <a:rPr lang="en-GB" sz="3200" b="1" dirty="0"/>
              <a:t>OLI: design and label a cake. </a:t>
            </a:r>
            <a:r>
              <a:rPr lang="en-GB" sz="3200" dirty="0"/>
              <a:t/>
            </a:r>
            <a:br>
              <a:rPr lang="en-GB" sz="3200" dirty="0"/>
            </a:br>
            <a:r>
              <a:rPr lang="en-GB" sz="3200" b="1" dirty="0"/>
              <a:t> </a:t>
            </a:r>
            <a:r>
              <a:rPr lang="en-GB" sz="3200" dirty="0"/>
              <a:t/>
            </a:r>
            <a:br>
              <a:rPr lang="en-GB" sz="3200" dirty="0"/>
            </a:br>
            <a:r>
              <a:rPr lang="en-GB" sz="3200" dirty="0"/>
              <a:t>In the adapted story we read yesterday, the wolf wanted to make his Granny a cake. </a:t>
            </a:r>
            <a:br>
              <a:rPr lang="en-GB" sz="3200" dirty="0"/>
            </a:br>
            <a:r>
              <a:rPr lang="en-GB" sz="3200" dirty="0"/>
              <a:t> </a:t>
            </a:r>
            <a:br>
              <a:rPr lang="en-GB" sz="3200" dirty="0"/>
            </a:br>
            <a:r>
              <a:rPr lang="en-GB" sz="3200" dirty="0"/>
              <a:t>Imagine the best cake you possibly can. Draw it then label it and write a few sentences at the bottom describing it. </a:t>
            </a:r>
            <a:br>
              <a:rPr lang="en-GB" sz="3200" dirty="0"/>
            </a:br>
            <a:r>
              <a:rPr lang="en-GB" sz="3000" dirty="0"/>
              <a:t> </a:t>
            </a:r>
            <a:br>
              <a:rPr lang="en-GB" sz="3000" dirty="0"/>
            </a:br>
            <a:endParaRPr lang="en-US" sz="3000" dirty="0"/>
          </a:p>
        </p:txBody>
      </p:sp>
    </p:spTree>
    <p:extLst>
      <p:ext uri="{BB962C8B-B14F-4D97-AF65-F5344CB8AC3E}">
        <p14:creationId xmlns:p14="http://schemas.microsoft.com/office/powerpoint/2010/main" val="1681174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3714"/>
            <a:ext cx="8229600" cy="2711991"/>
          </a:xfrm>
        </p:spPr>
        <p:txBody>
          <a:bodyPr>
            <a:normAutofit fontScale="90000"/>
          </a:bodyPr>
          <a:lstStyle/>
          <a:p>
            <a:r>
              <a:rPr lang="en-US" sz="3000" b="1" u="sng" dirty="0" smtClean="0"/>
              <a:t>Thursday</a:t>
            </a:r>
            <a:br>
              <a:rPr lang="en-US" sz="3000" b="1" u="sng" dirty="0" smtClean="0"/>
            </a:br>
            <a:r>
              <a:rPr lang="en-US" sz="3000" dirty="0" smtClean="0"/>
              <a:t/>
            </a:r>
            <a:br>
              <a:rPr lang="en-US" sz="3000" dirty="0" smtClean="0"/>
            </a:br>
            <a:r>
              <a:rPr lang="en-GB" sz="3200" b="1" dirty="0"/>
              <a:t>OLI: design and label a cake. </a:t>
            </a:r>
            <a:r>
              <a:rPr lang="en-GB" sz="3200" dirty="0"/>
              <a:t/>
            </a:r>
            <a:br>
              <a:rPr lang="en-GB" sz="3200" dirty="0"/>
            </a:br>
            <a:r>
              <a:rPr lang="en-GB" sz="3200" b="1" dirty="0"/>
              <a:t> </a:t>
            </a:r>
            <a:r>
              <a:rPr lang="en-GB" sz="3200" dirty="0"/>
              <a:t/>
            </a:r>
            <a:br>
              <a:rPr lang="en-GB" sz="3200" dirty="0"/>
            </a:br>
            <a:r>
              <a:rPr lang="en-GB" sz="3200" dirty="0"/>
              <a:t/>
            </a:r>
            <a:br>
              <a:rPr lang="en-GB" sz="3200" dirty="0"/>
            </a:br>
            <a:r>
              <a:rPr lang="en-GB" sz="3000" dirty="0"/>
              <a:t> </a:t>
            </a:r>
            <a:br>
              <a:rPr lang="en-GB" sz="3000" dirty="0"/>
            </a:br>
            <a:endParaRPr lang="en-US" sz="3000" dirty="0"/>
          </a:p>
        </p:txBody>
      </p:sp>
      <p:pic>
        <p:nvPicPr>
          <p:cNvPr id="2" name="Picture 1" descr="Screen Shot 2021-02-26 at 15.30.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708" y="1463613"/>
            <a:ext cx="3496730" cy="5028483"/>
          </a:xfrm>
          <a:prstGeom prst="rect">
            <a:avLst/>
          </a:prstGeom>
        </p:spPr>
      </p:pic>
    </p:spTree>
    <p:extLst>
      <p:ext uri="{BB962C8B-B14F-4D97-AF65-F5344CB8AC3E}">
        <p14:creationId xmlns:p14="http://schemas.microsoft.com/office/powerpoint/2010/main" val="1837121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3714"/>
            <a:ext cx="8229600" cy="2711991"/>
          </a:xfrm>
        </p:spPr>
        <p:txBody>
          <a:bodyPr>
            <a:normAutofit fontScale="90000"/>
          </a:bodyPr>
          <a:lstStyle/>
          <a:p>
            <a:r>
              <a:rPr lang="en-US" sz="3000" b="1" u="sng" dirty="0" smtClean="0"/>
              <a:t>Friday</a:t>
            </a:r>
            <a:br>
              <a:rPr lang="en-US" sz="3000" b="1" u="sng" dirty="0" smtClean="0"/>
            </a:br>
            <a:r>
              <a:rPr lang="en-US" sz="3000" dirty="0" smtClean="0"/>
              <a:t/>
            </a:r>
            <a:br>
              <a:rPr lang="en-US" sz="3000" dirty="0" smtClean="0"/>
            </a:br>
            <a:r>
              <a:rPr lang="en-GB" sz="3200" b="1" dirty="0"/>
              <a:t>OLI: </a:t>
            </a:r>
            <a:r>
              <a:rPr lang="en-GB" sz="3200" b="1" dirty="0" smtClean="0"/>
              <a:t>Spelling Test!</a:t>
            </a:r>
            <a:r>
              <a:rPr lang="en-GB" sz="3200" b="1" dirty="0"/>
              <a:t> </a:t>
            </a:r>
            <a:r>
              <a:rPr lang="en-GB" sz="3200" dirty="0"/>
              <a:t/>
            </a:r>
            <a:br>
              <a:rPr lang="en-GB" sz="3200" dirty="0"/>
            </a:br>
            <a:r>
              <a:rPr lang="en-GB" sz="3200" dirty="0"/>
              <a:t/>
            </a:r>
            <a:br>
              <a:rPr lang="en-GB" sz="3200" dirty="0"/>
            </a:br>
            <a:r>
              <a:rPr lang="en-GB" sz="3000" dirty="0"/>
              <a:t> </a:t>
            </a:r>
            <a:br>
              <a:rPr lang="en-GB" sz="3000" dirty="0"/>
            </a:br>
            <a:endParaRPr lang="en-US" sz="3000" dirty="0"/>
          </a:p>
        </p:txBody>
      </p:sp>
    </p:spTree>
    <p:extLst>
      <p:ext uri="{BB962C8B-B14F-4D97-AF65-F5344CB8AC3E}">
        <p14:creationId xmlns:p14="http://schemas.microsoft.com/office/powerpoint/2010/main" val="333580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212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650" y="765175"/>
            <a:ext cx="7632700"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Once upon a time, there lived three little pigs.</a:t>
            </a:r>
          </a:p>
        </p:txBody>
      </p:sp>
    </p:spTree>
    <p:extLst>
      <p:ext uri="{BB962C8B-B14F-4D97-AF65-F5344CB8AC3E}">
        <p14:creationId xmlns:p14="http://schemas.microsoft.com/office/powerpoint/2010/main" val="1909600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650" y="765175"/>
            <a:ext cx="7632700"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One day, they decided to leave home and build houses of their own.</a:t>
            </a:r>
          </a:p>
        </p:txBody>
      </p:sp>
    </p:spTree>
    <p:extLst>
      <p:ext uri="{BB962C8B-B14F-4D97-AF65-F5344CB8AC3E}">
        <p14:creationId xmlns:p14="http://schemas.microsoft.com/office/powerpoint/2010/main" val="1486002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700"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first little pig thought that straw would make a </a:t>
            </a:r>
            <a:br>
              <a:rPr lang="en-GB" dirty="0">
                <a:solidFill>
                  <a:schemeClr val="tx1"/>
                </a:solidFill>
              </a:rPr>
            </a:br>
            <a:r>
              <a:rPr lang="en-GB" dirty="0">
                <a:solidFill>
                  <a:schemeClr val="tx1"/>
                </a:solidFill>
              </a:rPr>
              <a:t>good house. </a:t>
            </a:r>
          </a:p>
        </p:txBody>
      </p:sp>
    </p:spTree>
    <p:extLst>
      <p:ext uri="{BB962C8B-B14F-4D97-AF65-F5344CB8AC3E}">
        <p14:creationId xmlns:p14="http://schemas.microsoft.com/office/powerpoint/2010/main" val="1101056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 He built the house very quickly and he was very pleased with it. </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98588"/>
            <a:ext cx="51054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391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second little pig thought that sticks would make a fine house.</a:t>
            </a:r>
          </a:p>
        </p:txBody>
      </p:sp>
    </p:spTree>
    <p:extLst>
      <p:ext uri="{BB962C8B-B14F-4D97-AF65-F5344CB8AC3E}">
        <p14:creationId xmlns:p14="http://schemas.microsoft.com/office/powerpoint/2010/main" val="2780986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TotalTime>
  <Words>500</Words>
  <Application>Microsoft Macintosh PowerPoint</Application>
  <PresentationFormat>On-screen Show (4:3)</PresentationFormat>
  <Paragraphs>41</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English The Three Little Pigs</vt:lpstr>
      <vt:lpstr>Monday and Tuesday   OLI: To retell the story of ‘The Three Little Pigs’.  This week we will continue to focus on the traditional tale ‘The Three Little Pigs’, and then introduce the spin off story ‘The True Story of the Three Little Pigs’.    Today and tomorrow your task is to retell the story in an extended piece of writing, remembering as much detail as you can, in the correct order. Use your story map from last week and the uploaded word mat with key words to help you.    Steps to success: - I can retell important parts of the story. - I can retell the story in the correct order. - I can use my story map and the word mat to help me.  - I can use time words (first, next, then, after that, finally) - I can use capital letters and full stops. </vt:lpstr>
      <vt:lpstr>Re read the story again before you write it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Wednesday  OLI: to write a letter to the wolf.    Introduce the spin off story ‘The True Story of the Three Little Pigs’. The story is on YouTube, Google Classroom, the website or click  https://www.youtube.com/watch?v=1Q01X8JU3GU&amp;feature=emb_logo.    Once you have watched the story, think about your opinion of the wolf now. Has it changed? Do you feel sorry for him in anyway? Did he still do some things he shouldn’t have done? Write a letter to him in jail. </vt:lpstr>
      <vt:lpstr>Wednesday  OLI: to write a letter to the wolf.    </vt:lpstr>
      <vt:lpstr>Thursday  OLI: design and label a cake.    In the adapted story we read yesterday, the wolf wanted to make his Granny a cake.    Imagine the best cake you possibly can. Draw it then label it and write a few sentences at the bottom describing it.    </vt:lpstr>
      <vt:lpstr>Thursday  OLI: design and label a cake.       </vt:lpstr>
      <vt:lpstr>Friday  OLI: Spelling Test!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The Three Little Pigs</dc:title>
  <dc:creator>Emma Sharpe</dc:creator>
  <cp:lastModifiedBy>Emma Sharpe</cp:lastModifiedBy>
  <cp:revision>3</cp:revision>
  <dcterms:created xsi:type="dcterms:W3CDTF">2021-02-26T15:21:46Z</dcterms:created>
  <dcterms:modified xsi:type="dcterms:W3CDTF">2021-02-28T17:41:14Z</dcterms:modified>
</cp:coreProperties>
</file>