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3" r:id="rId3"/>
    <p:sldId id="26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4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6C"/>
    <a:srgbClr val="F39CA2"/>
    <a:srgbClr val="F9CBCB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0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You could write a haiku about the seasons, or about an animal or plant.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The choice is yours!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7FD08-CAC9-409B-8729-0FFA7E37A8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2602552" y="2226887"/>
            <a:ext cx="3929365" cy="3929365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2582B-95E3-4015-A7E1-3BD00F48F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9" y="2641557"/>
            <a:ext cx="3230860" cy="2907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AEA3DD-8234-478A-A3BB-6B1C0F7CC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977060"/>
            <a:ext cx="2254876" cy="2505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2D4FD3-6CC6-4EA9-83FF-745933BB89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96" y="3912780"/>
            <a:ext cx="2639086" cy="21052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178F2E-F7CF-49DF-BDB4-7DF5D0977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24" y="4175157"/>
            <a:ext cx="836849" cy="2067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AE90F6-B7EF-47BA-8EC7-3B20D42426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59" y="4837814"/>
            <a:ext cx="712044" cy="14909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135EDF-F745-4692-8BC9-86A4EDED6E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76" y="4513057"/>
            <a:ext cx="688722" cy="17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GB" altLang="en-US" sz="3600" dirty="0">
                <a:solidFill>
                  <a:srgbClr val="EA516C"/>
                </a:solidFill>
                <a:latin typeface="+mn-lt"/>
                <a:cs typeface="Arial" panose="020B0604020202020204" pitchFamily="34" charset="0"/>
              </a:rPr>
              <a:t>What have we learned about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Each poem has only 3 lines.</a:t>
            </a:r>
          </a:p>
          <a:p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The syllable pattern of the poem should be 5-7-5.</a:t>
            </a:r>
          </a:p>
          <a:p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Haiku are often written about seasons and nature.</a:t>
            </a:r>
          </a:p>
          <a:p>
            <a:endParaRPr lang="en-GB" alt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So now you know – a haiku is a poem, not something a pigeon says on the top of Nelson’s Column!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D8E2ED8-1884-488C-A637-829F4A3AD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1" y="3859234"/>
            <a:ext cx="2894199" cy="2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altLang="en-US" dirty="0"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To recognise the features of haiku poems.</a:t>
            </a:r>
            <a:endParaRPr lang="en-GB" sz="1800" dirty="0">
              <a:latin typeface="+mn-lt"/>
              <a:ea typeface="Sassoon Infant Rg" panose="02000503030000020003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know that a haiku contains only 3 lines;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can count the syllables in each line to check the pattern matches the format </a:t>
            </a:r>
            <a:r>
              <a:rPr lang="en-GB" sz="20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5-7-5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understand that haiku poems are often about nature or the seasons and how we feel about them.</a:t>
            </a:r>
          </a:p>
        </p:txBody>
      </p:sp>
    </p:spTree>
    <p:extLst>
      <p:ext uri="{BB962C8B-B14F-4D97-AF65-F5344CB8AC3E}">
        <p14:creationId xmlns:p14="http://schemas.microsoft.com/office/powerpoint/2010/main" val="125043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altLang="en-US" dirty="0"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To recognise the features of haiku poems.</a:t>
            </a:r>
            <a:endParaRPr lang="en-GB" sz="1800" dirty="0">
              <a:latin typeface="+mn-lt"/>
              <a:ea typeface="Sassoon Infant Rg" panose="02000503030000020003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know that a haiku contains only 3 lines;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can count the syllables in each line to check the pattern matches the format </a:t>
            </a:r>
            <a:r>
              <a:rPr lang="en-GB" sz="20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5-7-5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understand that haiku poems are often about nature or the seasons and how we feel about them.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6154" y="2379894"/>
            <a:ext cx="5182162" cy="1049106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My two plum trees are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So gracious. See, they flower.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One now, one later.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a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Haiku poems are a traditional Japanese art form. Here’s one...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F54C0-808C-4318-8804-6BEE9420E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1200875" y="2846567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1" y="3859234"/>
            <a:ext cx="2894199" cy="2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379894"/>
            <a:ext cx="5182162" cy="1049106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Winter is coming.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Snow will be arriving soon.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We should rake the leaves.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a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Here’s another…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C6B0F-50BF-4A9E-B9C3-4AD68CFAE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46" y="1473201"/>
            <a:ext cx="3051566" cy="48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940848"/>
            <a:ext cx="5182162" cy="132610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dirty="0"/>
              <a:t>Think about: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the poem’s theme;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how many lines are in each poem;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how many syllables in each line.</a:t>
            </a:r>
            <a:endParaRPr lang="en-GB" altLang="en-US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a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What did you notice about the poems?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82310-A82F-409E-9397-EEE838ECC337}"/>
              </a:ext>
            </a:extLst>
          </p:cNvPr>
          <p:cNvSpPr/>
          <p:nvPr/>
        </p:nvSpPr>
        <p:spPr>
          <a:xfrm>
            <a:off x="931137" y="4007437"/>
            <a:ext cx="3406074" cy="1049106"/>
          </a:xfrm>
          <a:prstGeom prst="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My two plum trees are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So gracious. See, they flower.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One now, one later.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094D3-2EBF-40CA-898E-854C333DB26A}"/>
              </a:ext>
            </a:extLst>
          </p:cNvPr>
          <p:cNvSpPr/>
          <p:nvPr/>
        </p:nvSpPr>
        <p:spPr>
          <a:xfrm>
            <a:off x="4806789" y="4007437"/>
            <a:ext cx="3406074" cy="1049106"/>
          </a:xfrm>
          <a:prstGeom prst="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Winter is coming.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Snow will be arriving soon.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We should rake the leaves.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D08FFF-8DD3-4AD0-8003-872221937F7F}"/>
              </a:ext>
            </a:extLst>
          </p:cNvPr>
          <p:cNvSpPr/>
          <p:nvPr/>
        </p:nvSpPr>
        <p:spPr>
          <a:xfrm>
            <a:off x="5100327" y="3380962"/>
            <a:ext cx="281899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Three lines in each poem.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86D03-87B2-422E-A539-517392700A6E}"/>
              </a:ext>
            </a:extLst>
          </p:cNvPr>
          <p:cNvSpPr/>
          <p:nvPr/>
        </p:nvSpPr>
        <p:spPr>
          <a:xfrm>
            <a:off x="5471533" y="5222635"/>
            <a:ext cx="2818998" cy="1049106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5 syllables in first line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7 syllables in middle line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5 syllables in final 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4707-5F50-47CF-8F5B-3D1EE08FCDFF}"/>
              </a:ext>
            </a:extLst>
          </p:cNvPr>
          <p:cNvSpPr/>
          <p:nvPr/>
        </p:nvSpPr>
        <p:spPr>
          <a:xfrm>
            <a:off x="741833" y="5361135"/>
            <a:ext cx="2938915" cy="772107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Final line is a comment or observation on the theme.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2AE08-6099-401F-BE45-0F4AB34AB80A}"/>
              </a:ext>
            </a:extLst>
          </p:cNvPr>
          <p:cNvSpPr/>
          <p:nvPr/>
        </p:nvSpPr>
        <p:spPr>
          <a:xfrm>
            <a:off x="4046901" y="5361135"/>
            <a:ext cx="1040668" cy="772107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natural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EFD676-B371-4E32-9AE4-CAA8627595D7}"/>
              </a:ext>
            </a:extLst>
          </p:cNvPr>
          <p:cNvCxnSpPr>
            <a:cxnSpLocks/>
          </p:cNvCxnSpPr>
          <p:nvPr/>
        </p:nvCxnSpPr>
        <p:spPr>
          <a:xfrm flipV="1">
            <a:off x="5087569" y="4930815"/>
            <a:ext cx="383964" cy="430320"/>
          </a:xfrm>
          <a:prstGeom prst="straightConnector1">
            <a:avLst/>
          </a:prstGeom>
          <a:ln w="38100">
            <a:solidFill>
              <a:srgbClr val="EA51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52336F-BB15-42D5-ADB6-BA04C6499EC7}"/>
              </a:ext>
            </a:extLst>
          </p:cNvPr>
          <p:cNvCxnSpPr/>
          <p:nvPr/>
        </p:nvCxnSpPr>
        <p:spPr>
          <a:xfrm flipH="1" flipV="1">
            <a:off x="3784922" y="4791919"/>
            <a:ext cx="261979" cy="569216"/>
          </a:xfrm>
          <a:prstGeom prst="straightConnector1">
            <a:avLst/>
          </a:prstGeom>
          <a:ln w="38100">
            <a:solidFill>
              <a:srgbClr val="EA51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5878" y="2929939"/>
            <a:ext cx="3162714" cy="648997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/>
              <a:t>Summer</a:t>
            </a:r>
            <a:endParaRPr lang="en-GB" altLang="en-US" sz="2800" b="1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How can we write a haiku?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/>
              <a:t>First, we need to choose a theme. It doesn’t have to be about seasons or nature, but let’s be traditional.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4DBE1-080F-43B8-8771-B1341BF6FFF7}"/>
              </a:ext>
            </a:extLst>
          </p:cNvPr>
          <p:cNvSpPr/>
          <p:nvPr/>
        </p:nvSpPr>
        <p:spPr>
          <a:xfrm>
            <a:off x="1281588" y="3964713"/>
            <a:ext cx="113413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hot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47F4A6-AE98-49BD-A834-434B73AC72ED}"/>
              </a:ext>
            </a:extLst>
          </p:cNvPr>
          <p:cNvSpPr/>
          <p:nvPr/>
        </p:nvSpPr>
        <p:spPr>
          <a:xfrm>
            <a:off x="2533522" y="3964713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sunshine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CCD55-9A82-4C42-9037-D30E892B842A}"/>
              </a:ext>
            </a:extLst>
          </p:cNvPr>
          <p:cNvSpPr/>
          <p:nvPr/>
        </p:nvSpPr>
        <p:spPr>
          <a:xfrm>
            <a:off x="4479280" y="3964713"/>
            <a:ext cx="1433722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flowers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EF9994-D045-449C-82E8-5C280397AE7F}"/>
              </a:ext>
            </a:extLst>
          </p:cNvPr>
          <p:cNvSpPr/>
          <p:nvPr/>
        </p:nvSpPr>
        <p:spPr>
          <a:xfrm>
            <a:off x="6148592" y="3964713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holiday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00161A-1A8D-475B-BF6B-B8CD0B2C5B06}"/>
              </a:ext>
            </a:extLst>
          </p:cNvPr>
          <p:cNvSpPr/>
          <p:nvPr/>
        </p:nvSpPr>
        <p:spPr>
          <a:xfrm>
            <a:off x="642270" y="47223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beach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600F0-20C5-4D60-87ED-A22BF71E008E}"/>
              </a:ext>
            </a:extLst>
          </p:cNvPr>
          <p:cNvSpPr/>
          <p:nvPr/>
        </p:nvSpPr>
        <p:spPr>
          <a:xfrm>
            <a:off x="2667770" y="4728824"/>
            <a:ext cx="1889115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ice-cream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A97502-02A3-444E-8F56-BAC19D331ED7}"/>
              </a:ext>
            </a:extLst>
          </p:cNvPr>
          <p:cNvSpPr/>
          <p:nvPr/>
        </p:nvSpPr>
        <p:spPr>
          <a:xfrm>
            <a:off x="5057917" y="47223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games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71476B-1EB6-4FE2-B5EA-35D6AB058849}"/>
              </a:ext>
            </a:extLst>
          </p:cNvPr>
          <p:cNvSpPr/>
          <p:nvPr/>
        </p:nvSpPr>
        <p:spPr>
          <a:xfrm>
            <a:off x="6612615" y="4728824"/>
            <a:ext cx="1889115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sea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97F612-EAA1-406E-92FA-91837F05EEF3}"/>
              </a:ext>
            </a:extLst>
          </p:cNvPr>
          <p:cNvSpPr/>
          <p:nvPr/>
        </p:nvSpPr>
        <p:spPr>
          <a:xfrm>
            <a:off x="823436" y="5491118"/>
            <a:ext cx="2072288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swimming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4922B-02AD-482F-8BF1-775649380E9C}"/>
              </a:ext>
            </a:extLst>
          </p:cNvPr>
          <p:cNvSpPr/>
          <p:nvPr/>
        </p:nvSpPr>
        <p:spPr>
          <a:xfrm>
            <a:off x="3029972" y="5491118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fun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F78FC8-C3AB-4F12-98D0-744E26DB6EA0}"/>
              </a:ext>
            </a:extLst>
          </p:cNvPr>
          <p:cNvSpPr/>
          <p:nvPr/>
        </p:nvSpPr>
        <p:spPr>
          <a:xfrm>
            <a:off x="4841482" y="5491118"/>
            <a:ext cx="1433722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warm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CF17FE-83E4-4E45-B70C-B9C245DC6D35}"/>
              </a:ext>
            </a:extLst>
          </p:cNvPr>
          <p:cNvSpPr/>
          <p:nvPr/>
        </p:nvSpPr>
        <p:spPr>
          <a:xfrm>
            <a:off x="6678181" y="5491118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sand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5878" y="2929939"/>
            <a:ext cx="3162714" cy="648997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/>
              <a:t>Summer</a:t>
            </a:r>
            <a:endParaRPr lang="en-GB" altLang="en-US" sz="2800" b="1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How can we write a haiku?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Next, we choose two or three ideas which will flow together.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4DBE1-080F-43B8-8771-B1341BF6FFF7}"/>
              </a:ext>
            </a:extLst>
          </p:cNvPr>
          <p:cNvSpPr/>
          <p:nvPr/>
        </p:nvSpPr>
        <p:spPr>
          <a:xfrm>
            <a:off x="1281588" y="3964713"/>
            <a:ext cx="113413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hot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47F4A6-AE98-49BD-A834-434B73AC72ED}"/>
              </a:ext>
            </a:extLst>
          </p:cNvPr>
          <p:cNvSpPr/>
          <p:nvPr/>
        </p:nvSpPr>
        <p:spPr>
          <a:xfrm>
            <a:off x="2533522" y="3964713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sunshine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CCD55-9A82-4C42-9037-D30E892B842A}"/>
              </a:ext>
            </a:extLst>
          </p:cNvPr>
          <p:cNvSpPr/>
          <p:nvPr/>
        </p:nvSpPr>
        <p:spPr>
          <a:xfrm>
            <a:off x="4479280" y="3964713"/>
            <a:ext cx="1433722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flowers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EF9994-D045-449C-82E8-5C280397AE7F}"/>
              </a:ext>
            </a:extLst>
          </p:cNvPr>
          <p:cNvSpPr/>
          <p:nvPr/>
        </p:nvSpPr>
        <p:spPr>
          <a:xfrm>
            <a:off x="6148592" y="3964713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holiday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00161A-1A8D-475B-BF6B-B8CD0B2C5B06}"/>
              </a:ext>
            </a:extLst>
          </p:cNvPr>
          <p:cNvSpPr/>
          <p:nvPr/>
        </p:nvSpPr>
        <p:spPr>
          <a:xfrm>
            <a:off x="642270" y="47223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beach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600F0-20C5-4D60-87ED-A22BF71E008E}"/>
              </a:ext>
            </a:extLst>
          </p:cNvPr>
          <p:cNvSpPr/>
          <p:nvPr/>
        </p:nvSpPr>
        <p:spPr>
          <a:xfrm>
            <a:off x="2667770" y="4728824"/>
            <a:ext cx="1889115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ice-cream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A97502-02A3-444E-8F56-BAC19D331ED7}"/>
              </a:ext>
            </a:extLst>
          </p:cNvPr>
          <p:cNvSpPr/>
          <p:nvPr/>
        </p:nvSpPr>
        <p:spPr>
          <a:xfrm>
            <a:off x="5057917" y="47223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games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71476B-1EB6-4FE2-B5EA-35D6AB058849}"/>
              </a:ext>
            </a:extLst>
          </p:cNvPr>
          <p:cNvSpPr/>
          <p:nvPr/>
        </p:nvSpPr>
        <p:spPr>
          <a:xfrm>
            <a:off x="6612615" y="4728824"/>
            <a:ext cx="1889115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sea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97F612-EAA1-406E-92FA-91837F05EEF3}"/>
              </a:ext>
            </a:extLst>
          </p:cNvPr>
          <p:cNvSpPr/>
          <p:nvPr/>
        </p:nvSpPr>
        <p:spPr>
          <a:xfrm>
            <a:off x="823436" y="5491118"/>
            <a:ext cx="2072288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swimming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4922B-02AD-482F-8BF1-775649380E9C}"/>
              </a:ext>
            </a:extLst>
          </p:cNvPr>
          <p:cNvSpPr/>
          <p:nvPr/>
        </p:nvSpPr>
        <p:spPr>
          <a:xfrm>
            <a:off x="3029972" y="5491118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fun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F78FC8-C3AB-4F12-98D0-744E26DB6EA0}"/>
              </a:ext>
            </a:extLst>
          </p:cNvPr>
          <p:cNvSpPr/>
          <p:nvPr/>
        </p:nvSpPr>
        <p:spPr>
          <a:xfrm>
            <a:off x="4841482" y="5491118"/>
            <a:ext cx="1433722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warm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CF17FE-83E4-4E45-B70C-B9C245DC6D35}"/>
              </a:ext>
            </a:extLst>
          </p:cNvPr>
          <p:cNvSpPr/>
          <p:nvPr/>
        </p:nvSpPr>
        <p:spPr>
          <a:xfrm>
            <a:off x="6678181" y="5491118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sand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CFE363-C7DB-44F6-BB40-D2593796113D}"/>
              </a:ext>
            </a:extLst>
          </p:cNvPr>
          <p:cNvSpPr/>
          <p:nvPr/>
        </p:nvSpPr>
        <p:spPr>
          <a:xfrm>
            <a:off x="1226371" y="4042566"/>
            <a:ext cx="1275251" cy="495108"/>
          </a:xfrm>
          <a:prstGeom prst="rect">
            <a:avLst/>
          </a:prstGeom>
          <a:noFill/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4FA78C-29AD-45DC-A8F3-B0317A7B53F2}"/>
              </a:ext>
            </a:extLst>
          </p:cNvPr>
          <p:cNvSpPr/>
          <p:nvPr/>
        </p:nvSpPr>
        <p:spPr>
          <a:xfrm>
            <a:off x="790524" y="4810099"/>
            <a:ext cx="1450633" cy="495108"/>
          </a:xfrm>
          <a:prstGeom prst="rect">
            <a:avLst/>
          </a:prstGeom>
          <a:noFill/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68CA81-9990-4E22-ABF2-684FFC29E639}"/>
              </a:ext>
            </a:extLst>
          </p:cNvPr>
          <p:cNvSpPr/>
          <p:nvPr/>
        </p:nvSpPr>
        <p:spPr>
          <a:xfrm>
            <a:off x="6906272" y="4809891"/>
            <a:ext cx="1275251" cy="495108"/>
          </a:xfrm>
          <a:prstGeom prst="rect">
            <a:avLst/>
          </a:prstGeom>
          <a:noFill/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6154" y="1811707"/>
            <a:ext cx="5182162" cy="1787770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b="1" dirty="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Summer</a:t>
            </a:r>
          </a:p>
          <a:p>
            <a:endParaRPr lang="en-GB" altLang="en-US" sz="2400" b="1" dirty="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r>
              <a:rPr lang="en-GB" altLang="en-US" dirty="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Holidays are coming </a:t>
            </a:r>
          </a:p>
          <a:p>
            <a:r>
              <a:rPr lang="en-GB" altLang="en-US" dirty="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We can go to the beach </a:t>
            </a:r>
          </a:p>
          <a:p>
            <a:r>
              <a:rPr lang="en-GB" altLang="en-US" dirty="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Hot sand is next to </a:t>
            </a:r>
            <a:r>
              <a:rPr lang="en-GB" altLang="en-US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and</a:t>
            </a:r>
            <a:r>
              <a:rPr lang="en-GB" altLang="en-US" dirty="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 the cool sea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720954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Now we have our ideas, let’s try to fit them into the 5-7-5 syllable format.</a:t>
            </a:r>
          </a:p>
          <a:p>
            <a:pPr algn="ctr">
              <a:spcBef>
                <a:spcPct val="0"/>
              </a:spcBef>
            </a:pPr>
            <a:endParaRPr lang="en-GB" altLang="en-US" dirty="0"/>
          </a:p>
          <a:p>
            <a:pPr algn="ctr">
              <a:spcBef>
                <a:spcPct val="0"/>
              </a:spcBef>
            </a:pPr>
            <a:r>
              <a:rPr lang="en-GB" altLang="en-US" dirty="0"/>
              <a:t>You might have to alter words or phrases slightly fit the pattern.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1" y="3859234"/>
            <a:ext cx="2894199" cy="22778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612E95-9A7E-4EC0-B68C-ABCD797656E3}"/>
              </a:ext>
            </a:extLst>
          </p:cNvPr>
          <p:cNvCxnSpPr/>
          <p:nvPr/>
        </p:nvCxnSpPr>
        <p:spPr>
          <a:xfrm>
            <a:off x="3372444" y="2814668"/>
            <a:ext cx="823472" cy="0"/>
          </a:xfrm>
          <a:prstGeom prst="line">
            <a:avLst/>
          </a:prstGeom>
          <a:ln w="19050">
            <a:solidFill>
              <a:srgbClr val="EA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4868E2-30AF-49DE-9092-F3BCD39300DF}"/>
              </a:ext>
            </a:extLst>
          </p:cNvPr>
          <p:cNvCxnSpPr>
            <a:cxnSpLocks/>
          </p:cNvCxnSpPr>
          <p:nvPr/>
        </p:nvCxnSpPr>
        <p:spPr>
          <a:xfrm>
            <a:off x="3841751" y="3086262"/>
            <a:ext cx="613862" cy="0"/>
          </a:xfrm>
          <a:prstGeom prst="line">
            <a:avLst/>
          </a:prstGeom>
          <a:ln w="19050">
            <a:solidFill>
              <a:srgbClr val="EA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02FB6E-C529-42AA-AD4C-3AC7C72C1F6E}"/>
              </a:ext>
            </a:extLst>
          </p:cNvPr>
          <p:cNvCxnSpPr>
            <a:cxnSpLocks/>
          </p:cNvCxnSpPr>
          <p:nvPr/>
        </p:nvCxnSpPr>
        <p:spPr>
          <a:xfrm>
            <a:off x="3036724" y="3366072"/>
            <a:ext cx="958645" cy="0"/>
          </a:xfrm>
          <a:prstGeom prst="line">
            <a:avLst/>
          </a:prstGeom>
          <a:ln w="19050">
            <a:solidFill>
              <a:srgbClr val="EA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C8CDEBC-09F5-45CF-8689-5F48D7255724}"/>
              </a:ext>
            </a:extLst>
          </p:cNvPr>
          <p:cNvSpPr/>
          <p:nvPr/>
        </p:nvSpPr>
        <p:spPr>
          <a:xfrm>
            <a:off x="4120673" y="2619369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>
                <a:solidFill>
                  <a:srgbClr val="EA516C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F90D70-9807-4B8D-9552-B5291BEF3D90}"/>
              </a:ext>
            </a:extLst>
          </p:cNvPr>
          <p:cNvSpPr/>
          <p:nvPr/>
        </p:nvSpPr>
        <p:spPr>
          <a:xfrm>
            <a:off x="4436431" y="2895246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>
                <a:solidFill>
                  <a:srgbClr val="EA516C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sea side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B668C4-4D6F-4C5D-9066-E69BE5B2DC90}"/>
              </a:ext>
            </a:extLst>
          </p:cNvPr>
          <p:cNvSpPr/>
          <p:nvPr/>
        </p:nvSpPr>
        <p:spPr>
          <a:xfrm>
            <a:off x="3954957" y="3168706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>
                <a:solidFill>
                  <a:srgbClr val="EA516C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3817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6154" y="1811707"/>
            <a:ext cx="5182162" cy="1787770"/>
          </a:xfrm>
          <a:prstGeom prst="rect">
            <a:avLst/>
          </a:prstGeom>
          <a:solidFill>
            <a:srgbClr val="EA516C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b="1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Summer</a:t>
            </a:r>
          </a:p>
          <a:p>
            <a:endParaRPr lang="en-GB" altLang="en-US" sz="2400" b="1" dirty="0">
              <a:solidFill>
                <a:schemeClr val="bg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r>
              <a:rPr lang="en-GB" altLang="en-US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Holidays are here.</a:t>
            </a:r>
          </a:p>
          <a:p>
            <a:r>
              <a:rPr lang="en-GB" altLang="en-US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We can go to the sea side.</a:t>
            </a:r>
          </a:p>
          <a:p>
            <a:r>
              <a:rPr lang="en-GB" altLang="en-US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Hot sand and the cool sea.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720954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Now we have our ideas, let’s try to fit them into the 5-7-5 syllable format.</a:t>
            </a:r>
          </a:p>
          <a:p>
            <a:pPr algn="ctr">
              <a:spcBef>
                <a:spcPct val="0"/>
              </a:spcBef>
            </a:pPr>
            <a:endParaRPr lang="en-GB" altLang="en-US" dirty="0"/>
          </a:p>
          <a:p>
            <a:pPr algn="ctr">
              <a:spcBef>
                <a:spcPct val="0"/>
              </a:spcBef>
            </a:pPr>
            <a:r>
              <a:rPr lang="en-GB" altLang="en-US" dirty="0"/>
              <a:t>You might have to alter words or phrases slightly fit the pattern.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1" y="3859234"/>
            <a:ext cx="2894199" cy="2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4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</TotalTime>
  <Words>554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What is a Haiku?</vt:lpstr>
      <vt:lpstr>What is a Haiku?</vt:lpstr>
      <vt:lpstr>What is a Haiku?</vt:lpstr>
      <vt:lpstr>Let’s have a go!</vt:lpstr>
      <vt:lpstr>Let’s have a go!</vt:lpstr>
      <vt:lpstr>PowerPoint Presentation</vt:lpstr>
      <vt:lpstr>PowerPoint Presentation</vt:lpstr>
      <vt:lpstr>Let’s have a go!</vt:lpstr>
      <vt:lpstr>What have we learned about Haiku?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Leah Brooks</dc:creator>
  <cp:lastModifiedBy>Rosanna Harries</cp:lastModifiedBy>
  <cp:revision>19</cp:revision>
  <dcterms:created xsi:type="dcterms:W3CDTF">2020-05-31T08:34:18Z</dcterms:created>
  <dcterms:modified xsi:type="dcterms:W3CDTF">2021-02-04T12:08:20Z</dcterms:modified>
</cp:coreProperties>
</file>