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7" r:id="rId7"/>
    <p:sldId id="261" r:id="rId8"/>
    <p:sldId id="258" r:id="rId9"/>
    <p:sldId id="259" r:id="rId10"/>
    <p:sldId id="262" r:id="rId11"/>
    <p:sldId id="260" r:id="rId12"/>
    <p:sldId id="263"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2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21"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Aldridge" userId="77aafed4-63e6-4afd-b539-4bbf4fcc2bfe" providerId="ADAL" clId="{8A7A67D6-371F-4565-8B66-79B0A17C1EB2}"/>
    <pc:docChg chg="custSel modSld">
      <pc:chgData name="Abi Aldridge" userId="77aafed4-63e6-4afd-b539-4bbf4fcc2bfe" providerId="ADAL" clId="{8A7A67D6-371F-4565-8B66-79B0A17C1EB2}" dt="2021-01-06T12:58:12.129" v="2" actId="1076"/>
      <pc:docMkLst>
        <pc:docMk/>
      </pc:docMkLst>
      <pc:sldChg chg="delSp modSp">
        <pc:chgData name="Abi Aldridge" userId="77aafed4-63e6-4afd-b539-4bbf4fcc2bfe" providerId="ADAL" clId="{8A7A67D6-371F-4565-8B66-79B0A17C1EB2}" dt="2021-01-06T12:58:12.129" v="2" actId="1076"/>
        <pc:sldMkLst>
          <pc:docMk/>
          <pc:sldMk cId="2767708440" sldId="263"/>
        </pc:sldMkLst>
        <pc:spChg chg="del">
          <ac:chgData name="Abi Aldridge" userId="77aafed4-63e6-4afd-b539-4bbf4fcc2bfe" providerId="ADAL" clId="{8A7A67D6-371F-4565-8B66-79B0A17C1EB2}" dt="2021-01-06T12:58:05.657" v="0" actId="478"/>
          <ac:spMkLst>
            <pc:docMk/>
            <pc:sldMk cId="2767708440" sldId="263"/>
            <ac:spMk id="3" creationId="{07343637-D19B-4853-9B33-507C4CF6990F}"/>
          </ac:spMkLst>
        </pc:spChg>
        <pc:picChg chg="mod">
          <ac:chgData name="Abi Aldridge" userId="77aafed4-63e6-4afd-b539-4bbf4fcc2bfe" providerId="ADAL" clId="{8A7A67D6-371F-4565-8B66-79B0A17C1EB2}" dt="2021-01-06T12:58:12.129" v="2" actId="1076"/>
          <ac:picMkLst>
            <pc:docMk/>
            <pc:sldMk cId="2767708440" sldId="263"/>
            <ac:picMk id="9" creationId="{00000000-0000-0000-0000-000000000000}"/>
          </ac:picMkLst>
        </pc:picChg>
        <pc:picChg chg="mod">
          <ac:chgData name="Abi Aldridge" userId="77aafed4-63e6-4afd-b539-4bbf4fcc2bfe" providerId="ADAL" clId="{8A7A67D6-371F-4565-8B66-79B0A17C1EB2}" dt="2021-01-06T12:58:12.129" v="2" actId="1076"/>
          <ac:picMkLst>
            <pc:docMk/>
            <pc:sldMk cId="2767708440" sldId="263"/>
            <ac:picMk id="10" creationId="{00000000-0000-0000-0000-000000000000}"/>
          </ac:picMkLst>
        </pc:picChg>
        <pc:picChg chg="mod">
          <ac:chgData name="Abi Aldridge" userId="77aafed4-63e6-4afd-b539-4bbf4fcc2bfe" providerId="ADAL" clId="{8A7A67D6-371F-4565-8B66-79B0A17C1EB2}" dt="2021-01-06T12:58:12.129" v="2" actId="1076"/>
          <ac:picMkLst>
            <pc:docMk/>
            <pc:sldMk cId="2767708440" sldId="263"/>
            <ac:picMk id="11" creationId="{00000000-0000-0000-0000-000000000000}"/>
          </ac:picMkLst>
        </pc:picChg>
        <pc:picChg chg="del">
          <ac:chgData name="Abi Aldridge" userId="77aafed4-63e6-4afd-b539-4bbf4fcc2bfe" providerId="ADAL" clId="{8A7A67D6-371F-4565-8B66-79B0A17C1EB2}" dt="2021-01-06T12:58:06.265" v="1" actId="478"/>
          <ac:picMkLst>
            <pc:docMk/>
            <pc:sldMk cId="2767708440" sldId="263"/>
            <ac:picMk id="16" creationId="{00000000-0000-0000-0000-000000000000}"/>
          </ac:picMkLst>
        </pc:picChg>
      </pc:sldChg>
    </pc:docChg>
  </pc:docChgLst>
  <pc:docChgLst>
    <pc:chgData name="Susan Rogers" userId="c3d15b49-e349-4bff-b950-8db095e6b10f" providerId="ADAL" clId="{EF82D6DC-FA95-462D-9211-304E206216E9}"/>
    <pc:docChg chg="custSel modSld">
      <pc:chgData name="Susan Rogers" userId="c3d15b49-e349-4bff-b950-8db095e6b10f" providerId="ADAL" clId="{EF82D6DC-FA95-462D-9211-304E206216E9}" dt="2020-10-12T13:55:14.317" v="0" actId="478"/>
      <pc:docMkLst>
        <pc:docMk/>
      </pc:docMkLst>
      <pc:sldChg chg="delSp">
        <pc:chgData name="Susan Rogers" userId="c3d15b49-e349-4bff-b950-8db095e6b10f" providerId="ADAL" clId="{EF82D6DC-FA95-462D-9211-304E206216E9}" dt="2020-10-12T13:55:14.317" v="0" actId="478"/>
        <pc:sldMkLst>
          <pc:docMk/>
          <pc:sldMk cId="4036788" sldId="261"/>
        </pc:sldMkLst>
        <pc:spChg chg="del">
          <ac:chgData name="Susan Rogers" userId="c3d15b49-e349-4bff-b950-8db095e6b10f" providerId="ADAL" clId="{EF82D6DC-FA95-462D-9211-304E206216E9}" dt="2020-10-12T13:55:14.317" v="0" actId="478"/>
          <ac:spMkLst>
            <pc:docMk/>
            <pc:sldMk cId="4036788" sldId="261"/>
            <ac:spMk id="6" creationId="{674D4EE9-70FA-4BD8-9ED9-44B577D588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DF8B6-4C13-44A1-9F39-0BF1EFC72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F3C5669-B7A8-4F0E-801F-47280F7CF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7BEA5E4-514B-48AF-9A83-D507D9D8FD2A}"/>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8E8336E2-E6B4-4704-97E0-4FEA7B9A3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2F8F00F-A3E0-450F-8222-DB38FBA878DF}"/>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112853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F07CE-A596-4205-BCA6-39882659B7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819546B-8DCD-4635-B915-4A7D0FB3DB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2B9FE24-C9A7-4DC7-9F0B-B126F9DEBB84}"/>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46A0460C-4522-4979-A2D7-AC5474767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6035CBB-32B8-4955-AB81-AE2F37B1EA81}"/>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229569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52155B-2C73-4A21-B89E-10113B18A6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173F92F-9E96-4E78-BEAB-79D57FCC7F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89A27BD-5369-407B-A64A-2AA9DA444098}"/>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1C6A8E9E-B0D5-4AA8-A0A7-097E5E6F8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DB7BD1-2C1B-4A39-88C4-B03CF70B39B3}"/>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20728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3CD-2A72-4CA2-9C2F-2FF3FB9C3B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2FC123F-355E-4103-9FD5-211728610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EF6243-5605-442A-90E8-50AC3B90B92D}"/>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42651DD3-0351-4602-AC88-7030C6E04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FB9A38-2AC2-48AE-BC20-89561AC57172}"/>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126388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29637A-AF48-4BFE-9FCB-809365AF6D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72C7972-A298-4357-9EB2-1C8B1D73B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B298BFA-DE24-4C96-87DB-F8868D53897F}"/>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D7F763DC-0ADA-43EE-A644-CB23B5A97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1CFDA88-DEF8-4EA5-BBB9-E35606561398}"/>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89989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627FC-2590-4D09-B2BF-F3ADE88543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CBB3E3C-BAE6-4B52-9118-26347A0109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95BEE5B-B516-434B-8699-43A9E3E6E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277EF9B-DCF3-418D-877F-E111B8E59B79}"/>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6" name="Footer Placeholder 5">
            <a:extLst>
              <a:ext uri="{FF2B5EF4-FFF2-40B4-BE49-F238E27FC236}">
                <a16:creationId xmlns:a16="http://schemas.microsoft.com/office/drawing/2014/main" xmlns="" id="{728AAFA6-8676-4449-BA85-0C6AE3330C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37A51CB-A07C-4519-B6F5-E9A7BD210342}"/>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208726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C32D0-91B2-47A2-BAE6-E67E94532D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26F296D-7652-4FA0-885B-184937DE1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7DA42A-0574-4C7C-8D73-56529F92E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5DBF56D-2024-4FDA-A2F8-5AF914037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1BD0D-02A5-443B-BD92-120B1BB1F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E2E8DF7-1A64-4D46-AFB4-B3285A3EF21C}"/>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8" name="Footer Placeholder 7">
            <a:extLst>
              <a:ext uri="{FF2B5EF4-FFF2-40B4-BE49-F238E27FC236}">
                <a16:creationId xmlns:a16="http://schemas.microsoft.com/office/drawing/2014/main" xmlns="" id="{E16A7A05-5561-4B45-AF8F-165EA78898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99C55E4-9971-45A0-BD0E-EDBF4A8AB2D6}"/>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19091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016F0-F920-476B-9A0F-E2DAB67946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0B9E080-EB8E-4484-9AE1-271EA9817F16}"/>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4" name="Footer Placeholder 3">
            <a:extLst>
              <a:ext uri="{FF2B5EF4-FFF2-40B4-BE49-F238E27FC236}">
                <a16:creationId xmlns:a16="http://schemas.microsoft.com/office/drawing/2014/main" xmlns="" id="{BD065336-9634-4E52-A6E6-9CC5724AC5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A094CBE-D3CB-4DA3-A3CE-64855A449F8B}"/>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210620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DECD81-C5C8-417A-980B-46B32E6658F6}"/>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3" name="Footer Placeholder 2">
            <a:extLst>
              <a:ext uri="{FF2B5EF4-FFF2-40B4-BE49-F238E27FC236}">
                <a16:creationId xmlns:a16="http://schemas.microsoft.com/office/drawing/2014/main" xmlns="" id="{A7D7594D-5A61-4D2B-9EC1-205051733D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3AED0A4-F009-4268-8E2D-07C583FA3CD7}"/>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392469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50FF-DCD5-4C7A-8A90-CF67CD680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5728A1C-B84D-4D08-9682-2078704C8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8947935-D70B-4144-BBF0-A39F0D7E7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AECC22-A93B-413B-B7B2-D44B0E504F23}"/>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6" name="Footer Placeholder 5">
            <a:extLst>
              <a:ext uri="{FF2B5EF4-FFF2-40B4-BE49-F238E27FC236}">
                <a16:creationId xmlns:a16="http://schemas.microsoft.com/office/drawing/2014/main" xmlns="" id="{D9509729-72C0-4866-ABDC-20EDC0BA6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054335F-3D15-4604-BFD3-2A09BD1E98ED}"/>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327943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6A46D-AF00-469B-BC60-05C06299C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0D46A8F-4F44-41B8-8347-B7EF18D54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BDAB0CB-2AC7-4D88-81B5-A0B51F137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CB9C70-0315-4CE4-904B-411C5AED9D0C}"/>
              </a:ext>
            </a:extLst>
          </p:cNvPr>
          <p:cNvSpPr>
            <a:spLocks noGrp="1"/>
          </p:cNvSpPr>
          <p:nvPr>
            <p:ph type="dt" sz="half" idx="10"/>
          </p:nvPr>
        </p:nvSpPr>
        <p:spPr/>
        <p:txBody>
          <a:bodyPr/>
          <a:lstStyle/>
          <a:p>
            <a:fld id="{CF99713C-37AB-4384-ADA0-8CDB26D80A1A}" type="datetimeFigureOut">
              <a:rPr lang="en-GB" smtClean="0"/>
              <a:t>29/01/21</a:t>
            </a:fld>
            <a:endParaRPr lang="en-GB"/>
          </a:p>
        </p:txBody>
      </p:sp>
      <p:sp>
        <p:nvSpPr>
          <p:cNvPr id="6" name="Footer Placeholder 5">
            <a:extLst>
              <a:ext uri="{FF2B5EF4-FFF2-40B4-BE49-F238E27FC236}">
                <a16:creationId xmlns:a16="http://schemas.microsoft.com/office/drawing/2014/main" xmlns="" id="{8858B6A9-AD61-4D5D-9852-B8AF1A72E3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D2B070E-CC21-4C60-8700-BBBF6B3EE631}"/>
              </a:ext>
            </a:extLst>
          </p:cNvPr>
          <p:cNvSpPr>
            <a:spLocks noGrp="1"/>
          </p:cNvSpPr>
          <p:nvPr>
            <p:ph type="sldNum" sz="quarter" idx="12"/>
          </p:nvPr>
        </p:nvSpPr>
        <p:spPr/>
        <p:txBody>
          <a:bodyPr/>
          <a:lstStyle/>
          <a:p>
            <a:fld id="{22CDA22B-712E-4036-98BC-A425CDCABFFD}" type="slidenum">
              <a:rPr lang="en-GB" smtClean="0"/>
              <a:t>‹#›</a:t>
            </a:fld>
            <a:endParaRPr lang="en-GB"/>
          </a:p>
        </p:txBody>
      </p:sp>
    </p:spTree>
    <p:extLst>
      <p:ext uri="{BB962C8B-B14F-4D97-AF65-F5344CB8AC3E}">
        <p14:creationId xmlns:p14="http://schemas.microsoft.com/office/powerpoint/2010/main" val="1190425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3FB887-B142-466F-9074-C2DAB41DCA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DAD50FF-6ACE-44A1-AADA-7E3517152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7EB61B-EFC8-45A6-AFC7-ADD710D6B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713C-37AB-4384-ADA0-8CDB26D80A1A}" type="datetimeFigureOut">
              <a:rPr lang="en-GB" smtClean="0"/>
              <a:t>29/01/21</a:t>
            </a:fld>
            <a:endParaRPr lang="en-GB"/>
          </a:p>
        </p:txBody>
      </p:sp>
      <p:sp>
        <p:nvSpPr>
          <p:cNvPr id="5" name="Footer Placeholder 4">
            <a:extLst>
              <a:ext uri="{FF2B5EF4-FFF2-40B4-BE49-F238E27FC236}">
                <a16:creationId xmlns:a16="http://schemas.microsoft.com/office/drawing/2014/main" xmlns="" id="{A1731525-282E-4285-AEC8-61A4B2F3A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0986A04-3726-4FAE-B727-323CC0174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DA22B-712E-4036-98BC-A425CDCABFFD}" type="slidenum">
              <a:rPr lang="en-GB" smtClean="0"/>
              <a:t>‹#›</a:t>
            </a:fld>
            <a:endParaRPr lang="en-GB"/>
          </a:p>
        </p:txBody>
      </p:sp>
    </p:spTree>
    <p:extLst>
      <p:ext uri="{BB962C8B-B14F-4D97-AF65-F5344CB8AC3E}">
        <p14:creationId xmlns:p14="http://schemas.microsoft.com/office/powerpoint/2010/main" val="268827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emf"/><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emf"/><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5" Type="http://schemas.openxmlformats.org/officeDocument/2006/relationships/image" Target="../media/image4.emf"/><Relationship Id="rId6" Type="http://schemas.openxmlformats.org/officeDocument/2006/relationships/hyperlink" Target="https://www.childrensmentalhealthweek.org.uk/news/children-s-mental-health-week-assembly-with-bafta-kids-and-oak-national-academy/" TargetMode="External"/><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4.emf"/><Relationship Id="rId10" Type="http://schemas.openxmlformats.org/officeDocument/2006/relationships/image" Target="../media/image2.emf"/><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hyperlink" Target="https://www.youtube.com/watch?v=rfbOkWFTRAw" TargetMode="External"/><Relationship Id="rId5" Type="http://schemas.openxmlformats.org/officeDocument/2006/relationships/image" Target="../media/image13.png"/><Relationship Id="rId6" Type="http://schemas.openxmlformats.org/officeDocument/2006/relationships/image" Target="../media/image2.emf"/><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2.emf"/><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4.emf"/><Relationship Id="rId9" Type="http://schemas.openxmlformats.org/officeDocument/2006/relationships/image" Target="../media/image2.emf"/><Relationship Id="rId10"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5.png"/><Relationship Id="rId5" Type="http://schemas.openxmlformats.org/officeDocument/2006/relationships/image" Target="../media/image2.emf"/><Relationship Id="rId6"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2.emf"/><Relationship Id="rId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emf"/><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1430" y="1596571"/>
            <a:ext cx="12566953" cy="5309810"/>
          </a:xfrm>
          <a:prstGeom prst="rect">
            <a:avLst/>
          </a:prstGeom>
        </p:spPr>
      </p:pic>
      <p:sp>
        <p:nvSpPr>
          <p:cNvPr id="2" name="Title 1">
            <a:extLst>
              <a:ext uri="{FF2B5EF4-FFF2-40B4-BE49-F238E27FC236}">
                <a16:creationId xmlns:a16="http://schemas.microsoft.com/office/drawing/2014/main" xmlns="" id="{8E2149A0-D27C-49FB-A05A-746539387D37}"/>
              </a:ext>
            </a:extLst>
          </p:cNvPr>
          <p:cNvSpPr>
            <a:spLocks noGrp="1"/>
          </p:cNvSpPr>
          <p:nvPr>
            <p:ph type="ctrTitle"/>
          </p:nvPr>
        </p:nvSpPr>
        <p:spPr>
          <a:xfrm>
            <a:off x="1524000" y="1956933"/>
            <a:ext cx="9144000" cy="2387600"/>
          </a:xfrm>
        </p:spPr>
        <p:txBody>
          <a:bodyPr>
            <a:normAutofit/>
          </a:bodyPr>
          <a:lstStyle/>
          <a:p>
            <a:pPr>
              <a:lnSpc>
                <a:spcPct val="50000"/>
              </a:lnSpc>
            </a:pPr>
            <a:r>
              <a:rPr lang="en-US" sz="5000" b="1" dirty="0">
                <a:solidFill>
                  <a:srgbClr val="FFFF00"/>
                </a:solidFill>
                <a:latin typeface="+mn-lt"/>
              </a:rPr>
              <a:t>Children’s Mental Health Week</a:t>
            </a:r>
            <a:br>
              <a:rPr lang="en-US" sz="5000" b="1" dirty="0">
                <a:solidFill>
                  <a:srgbClr val="FFFF00"/>
                </a:solidFill>
                <a:latin typeface="+mn-lt"/>
              </a:rPr>
            </a:br>
            <a:r>
              <a:rPr lang="en-US" sz="5000" b="1" dirty="0">
                <a:solidFill>
                  <a:srgbClr val="FFFF00"/>
                </a:solidFill>
                <a:latin typeface="+mn-lt"/>
              </a:rPr>
              <a:t/>
            </a:r>
            <a:br>
              <a:rPr lang="en-US" sz="5000" b="1" dirty="0">
                <a:solidFill>
                  <a:srgbClr val="FFFF00"/>
                </a:solidFill>
                <a:latin typeface="+mn-lt"/>
              </a:rPr>
            </a:br>
            <a:r>
              <a:rPr lang="en-US" sz="5000" b="1" dirty="0">
                <a:solidFill>
                  <a:srgbClr val="FFFF00"/>
                </a:solidFill>
                <a:latin typeface="+mn-lt"/>
              </a:rPr>
              <a:t>1-7 February 2021</a:t>
            </a:r>
            <a:r>
              <a:rPr lang="en-US" sz="5000" b="1" dirty="0">
                <a:solidFill>
                  <a:srgbClr val="FFFFFF"/>
                </a:solidFill>
                <a:latin typeface="+mn-lt"/>
              </a:rPr>
              <a:t/>
            </a:r>
            <a:br>
              <a:rPr lang="en-US" sz="5000" b="1" dirty="0">
                <a:solidFill>
                  <a:srgbClr val="FFFFFF"/>
                </a:solidFill>
                <a:latin typeface="+mn-lt"/>
              </a:rPr>
            </a:br>
            <a:endParaRPr lang="en-GB" sz="5000" dirty="0">
              <a:solidFill>
                <a:srgbClr val="FFFFFF"/>
              </a:solidFill>
              <a:latin typeface="+mn-lt"/>
            </a:endParaRPr>
          </a:p>
        </p:txBody>
      </p:sp>
      <p:pic>
        <p:nvPicPr>
          <p:cNvPr id="6" name="Picture 5"/>
          <p:cNvPicPr>
            <a:picLocks noChangeAspect="1"/>
          </p:cNvPicPr>
          <p:nvPr/>
        </p:nvPicPr>
        <p:blipFill>
          <a:blip r:embed="rId3"/>
          <a:stretch>
            <a:fillRect/>
          </a:stretch>
        </p:blipFill>
        <p:spPr>
          <a:xfrm>
            <a:off x="10086826" y="242755"/>
            <a:ext cx="1585080" cy="1518106"/>
          </a:xfrm>
          <a:prstGeom prst="rect">
            <a:avLst/>
          </a:prstGeom>
        </p:spPr>
      </p:pic>
      <p:pic>
        <p:nvPicPr>
          <p:cNvPr id="29" name="Picture 28">
            <a:extLst>
              <a:ext uri="{FF2B5EF4-FFF2-40B4-BE49-F238E27FC236}">
                <a16:creationId xmlns:a16="http://schemas.microsoft.com/office/drawing/2014/main" xmlns="" id="{89F8A4B2-89EA-894F-9809-F10DE2263224}"/>
              </a:ext>
            </a:extLst>
          </p:cNvPr>
          <p:cNvPicPr>
            <a:picLocks noChangeAspect="1"/>
          </p:cNvPicPr>
          <p:nvPr/>
        </p:nvPicPr>
        <p:blipFill>
          <a:blip r:embed="rId4"/>
          <a:stretch>
            <a:fillRect/>
          </a:stretch>
        </p:blipFill>
        <p:spPr>
          <a:xfrm>
            <a:off x="382741" y="141461"/>
            <a:ext cx="1758116" cy="1758114"/>
          </a:xfrm>
          <a:prstGeom prst="rect">
            <a:avLst/>
          </a:prstGeom>
        </p:spPr>
      </p:pic>
      <p:pic>
        <p:nvPicPr>
          <p:cNvPr id="31" name="Picture 30"/>
          <p:cNvPicPr>
            <a:picLocks noChangeAspect="1"/>
          </p:cNvPicPr>
          <p:nvPr/>
        </p:nvPicPr>
        <p:blipFill>
          <a:blip r:embed="rId5"/>
          <a:stretch>
            <a:fillRect/>
          </a:stretch>
        </p:blipFill>
        <p:spPr>
          <a:xfrm>
            <a:off x="0" y="6434667"/>
            <a:ext cx="12192000" cy="423333"/>
          </a:xfrm>
          <a:prstGeom prst="rect">
            <a:avLst/>
          </a:prstGeom>
        </p:spPr>
      </p:pic>
      <p:pic>
        <p:nvPicPr>
          <p:cNvPr id="9" name="Picture 8"/>
          <p:cNvPicPr>
            <a:picLocks noChangeAspect="1"/>
          </p:cNvPicPr>
          <p:nvPr/>
        </p:nvPicPr>
        <p:blipFill>
          <a:blip r:embed="rId6"/>
          <a:stretch>
            <a:fillRect/>
          </a:stretch>
        </p:blipFill>
        <p:spPr>
          <a:xfrm>
            <a:off x="1850632" y="4369318"/>
            <a:ext cx="8478036" cy="861702"/>
          </a:xfrm>
          <a:prstGeom prst="rect">
            <a:avLst/>
          </a:prstGeom>
        </p:spPr>
      </p:pic>
    </p:spTree>
    <p:extLst>
      <p:ext uri="{BB962C8B-B14F-4D97-AF65-F5344CB8AC3E}">
        <p14:creationId xmlns:p14="http://schemas.microsoft.com/office/powerpoint/2010/main" val="813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1430" y="5430762"/>
            <a:ext cx="12566953" cy="1475619"/>
          </a:xfrm>
          <a:prstGeom prst="rect">
            <a:avLst/>
          </a:prstGeom>
        </p:spPr>
      </p:pic>
      <p:pic>
        <p:nvPicPr>
          <p:cNvPr id="14" name="Picture 13"/>
          <p:cNvPicPr>
            <a:picLocks noChangeAspect="1"/>
          </p:cNvPicPr>
          <p:nvPr/>
        </p:nvPicPr>
        <p:blipFill>
          <a:blip r:embed="rId3"/>
          <a:stretch>
            <a:fillRect/>
          </a:stretch>
        </p:blipFill>
        <p:spPr>
          <a:xfrm>
            <a:off x="0" y="6604000"/>
            <a:ext cx="12192000" cy="278190"/>
          </a:xfrm>
          <a:prstGeom prst="rect">
            <a:avLst/>
          </a:prstGeom>
        </p:spPr>
      </p:pic>
      <p:pic>
        <p:nvPicPr>
          <p:cNvPr id="12" name="Picture 11"/>
          <p:cNvPicPr>
            <a:picLocks noChangeAspect="1"/>
          </p:cNvPicPr>
          <p:nvPr/>
        </p:nvPicPr>
        <p:blipFill>
          <a:blip r:embed="rId4"/>
          <a:stretch>
            <a:fillRect/>
          </a:stretch>
        </p:blipFill>
        <p:spPr>
          <a:xfrm>
            <a:off x="275904" y="236761"/>
            <a:ext cx="1058238" cy="1013524"/>
          </a:xfrm>
          <a:prstGeom prst="rect">
            <a:avLst/>
          </a:prstGeom>
        </p:spPr>
      </p:pic>
      <p:sp>
        <p:nvSpPr>
          <p:cNvPr id="3" name="TextBox 2"/>
          <p:cNvSpPr txBox="1"/>
          <p:nvPr/>
        </p:nvSpPr>
        <p:spPr>
          <a:xfrm>
            <a:off x="4358668" y="346327"/>
            <a:ext cx="3146322" cy="861774"/>
          </a:xfrm>
          <a:prstGeom prst="rect">
            <a:avLst/>
          </a:prstGeom>
          <a:noFill/>
        </p:spPr>
        <p:txBody>
          <a:bodyPr wrap="square" rtlCol="0">
            <a:spAutoFit/>
          </a:bodyPr>
          <a:lstStyle/>
          <a:p>
            <a:r>
              <a:rPr lang="en-US" sz="5000" b="1" u="sng" dirty="0" smtClean="0"/>
              <a:t>Your task! </a:t>
            </a:r>
            <a:endParaRPr lang="en-US" sz="5000" b="1" u="sng" dirty="0"/>
          </a:p>
        </p:txBody>
      </p:sp>
      <p:pic>
        <p:nvPicPr>
          <p:cNvPr id="9" name="Picture 8" descr="Macintosh HD:Users:EmmaSharpe:Desktop:FullSizeRender (15).jpg"/>
          <p:cNvPicPr/>
          <p:nvPr/>
        </p:nvPicPr>
        <p:blipFill>
          <a:blip r:embed="rId5">
            <a:extLst>
              <a:ext uri="{28A0092B-C50C-407E-A947-70E740481C1C}">
                <a14:useLocalDpi xmlns:a14="http://schemas.microsoft.com/office/drawing/2010/main" val="0"/>
              </a:ext>
            </a:extLst>
          </a:blip>
          <a:srcRect/>
          <a:stretch>
            <a:fillRect/>
          </a:stretch>
        </p:blipFill>
        <p:spPr bwMode="auto">
          <a:xfrm>
            <a:off x="578825" y="1433319"/>
            <a:ext cx="4914900" cy="4914900"/>
          </a:xfrm>
          <a:prstGeom prst="rect">
            <a:avLst/>
          </a:prstGeom>
          <a:noFill/>
          <a:ln>
            <a:noFill/>
          </a:ln>
        </p:spPr>
      </p:pic>
      <p:pic>
        <p:nvPicPr>
          <p:cNvPr id="10" name="Picture 9" descr="Macintosh HD:Users:EmmaSharpe:Desktop:FullSizeRender (11).jpg"/>
          <p:cNvPicPr/>
          <p:nvPr/>
        </p:nvPicPr>
        <p:blipFill>
          <a:blip r:embed="rId6">
            <a:extLst>
              <a:ext uri="{28A0092B-C50C-407E-A947-70E740481C1C}">
                <a14:useLocalDpi xmlns:a14="http://schemas.microsoft.com/office/drawing/2010/main" val="0"/>
              </a:ext>
            </a:extLst>
          </a:blip>
          <a:srcRect/>
          <a:stretch>
            <a:fillRect/>
          </a:stretch>
        </p:blipFill>
        <p:spPr bwMode="auto">
          <a:xfrm>
            <a:off x="6149835" y="1375598"/>
            <a:ext cx="4914900" cy="4914900"/>
          </a:xfrm>
          <a:prstGeom prst="rect">
            <a:avLst/>
          </a:prstGeom>
          <a:noFill/>
          <a:ln>
            <a:noFill/>
          </a:ln>
        </p:spPr>
      </p:pic>
    </p:spTree>
    <p:extLst>
      <p:ext uri="{BB962C8B-B14F-4D97-AF65-F5344CB8AC3E}">
        <p14:creationId xmlns:p14="http://schemas.microsoft.com/office/powerpoint/2010/main" val="151645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1430" y="5430762"/>
            <a:ext cx="12566953" cy="1475619"/>
          </a:xfrm>
          <a:prstGeom prst="rect">
            <a:avLst/>
          </a:prstGeom>
        </p:spPr>
      </p:pic>
      <p:pic>
        <p:nvPicPr>
          <p:cNvPr id="14" name="Picture 13"/>
          <p:cNvPicPr>
            <a:picLocks noChangeAspect="1"/>
          </p:cNvPicPr>
          <p:nvPr/>
        </p:nvPicPr>
        <p:blipFill>
          <a:blip r:embed="rId3"/>
          <a:stretch>
            <a:fillRect/>
          </a:stretch>
        </p:blipFill>
        <p:spPr>
          <a:xfrm>
            <a:off x="0" y="6604000"/>
            <a:ext cx="12192000" cy="278190"/>
          </a:xfrm>
          <a:prstGeom prst="rect">
            <a:avLst/>
          </a:prstGeom>
        </p:spPr>
      </p:pic>
      <p:pic>
        <p:nvPicPr>
          <p:cNvPr id="12" name="Picture 11"/>
          <p:cNvPicPr>
            <a:picLocks noChangeAspect="1"/>
          </p:cNvPicPr>
          <p:nvPr/>
        </p:nvPicPr>
        <p:blipFill>
          <a:blip r:embed="rId4"/>
          <a:stretch>
            <a:fillRect/>
          </a:stretch>
        </p:blipFill>
        <p:spPr>
          <a:xfrm>
            <a:off x="275904" y="236761"/>
            <a:ext cx="1058238" cy="1013524"/>
          </a:xfrm>
          <a:prstGeom prst="rect">
            <a:avLst/>
          </a:prstGeom>
        </p:spPr>
      </p:pic>
      <p:sp>
        <p:nvSpPr>
          <p:cNvPr id="3" name="TextBox 2"/>
          <p:cNvSpPr txBox="1"/>
          <p:nvPr/>
        </p:nvSpPr>
        <p:spPr>
          <a:xfrm>
            <a:off x="1717488" y="346327"/>
            <a:ext cx="7894672" cy="861774"/>
          </a:xfrm>
          <a:prstGeom prst="rect">
            <a:avLst/>
          </a:prstGeom>
          <a:noFill/>
        </p:spPr>
        <p:txBody>
          <a:bodyPr wrap="square" rtlCol="0">
            <a:spAutoFit/>
          </a:bodyPr>
          <a:lstStyle/>
          <a:p>
            <a:r>
              <a:rPr lang="en-US" sz="5000" b="1" u="sng" dirty="0" smtClean="0"/>
              <a:t>If you finish this task, then</a:t>
            </a:r>
            <a:r>
              <a:rPr lang="is-IS" sz="5000" b="1" u="sng" dirty="0" smtClean="0"/>
              <a:t>…</a:t>
            </a:r>
            <a:r>
              <a:rPr lang="en-US" sz="5000" b="1" u="sng" dirty="0" smtClean="0"/>
              <a:t> </a:t>
            </a:r>
            <a:endParaRPr lang="en-US" sz="5000" b="1" u="sng" dirty="0"/>
          </a:p>
        </p:txBody>
      </p:sp>
      <p:sp>
        <p:nvSpPr>
          <p:cNvPr id="2" name="Rectangle 1"/>
          <p:cNvSpPr/>
          <p:nvPr/>
        </p:nvSpPr>
        <p:spPr>
          <a:xfrm>
            <a:off x="103735" y="1648532"/>
            <a:ext cx="8122889" cy="3939540"/>
          </a:xfrm>
          <a:prstGeom prst="rect">
            <a:avLst/>
          </a:prstGeom>
        </p:spPr>
        <p:txBody>
          <a:bodyPr wrap="square">
            <a:spAutoFit/>
          </a:bodyPr>
          <a:lstStyle/>
          <a:p>
            <a:pPr marL="342900" indent="-342900">
              <a:buFont typeface="Arial"/>
              <a:buChar char="•"/>
            </a:pPr>
            <a:r>
              <a:rPr lang="en-GB" sz="2500" dirty="0"/>
              <a:t>Can you make up a dance? </a:t>
            </a:r>
          </a:p>
          <a:p>
            <a:pPr marL="342900" indent="-342900">
              <a:buFont typeface="Arial"/>
              <a:buChar char="•"/>
            </a:pPr>
            <a:r>
              <a:rPr lang="en-GB" sz="2500" dirty="0"/>
              <a:t>Make up a song? </a:t>
            </a:r>
          </a:p>
          <a:p>
            <a:pPr marL="342900" indent="-342900">
              <a:buFont typeface="Arial"/>
              <a:buChar char="•"/>
            </a:pPr>
            <a:r>
              <a:rPr lang="en-GB" sz="2500" dirty="0"/>
              <a:t>Create a story making characters from Lego or construction toys? </a:t>
            </a:r>
          </a:p>
          <a:p>
            <a:pPr marL="342900" indent="-342900">
              <a:buFont typeface="Arial"/>
              <a:buChar char="•"/>
            </a:pPr>
            <a:r>
              <a:rPr lang="en-GB" sz="2500" dirty="0"/>
              <a:t>Paint</a:t>
            </a:r>
            <a:r>
              <a:rPr lang="en-GB" sz="2500" dirty="0" smtClean="0"/>
              <a:t>?</a:t>
            </a:r>
          </a:p>
          <a:p>
            <a:pPr marL="342900" indent="-342900">
              <a:buFont typeface="Arial"/>
              <a:buChar char="•"/>
            </a:pPr>
            <a:r>
              <a:rPr lang="en-GB" sz="2500" dirty="0" smtClean="0"/>
              <a:t>Do </a:t>
            </a:r>
            <a:r>
              <a:rPr lang="en-GB" sz="2500" dirty="0"/>
              <a:t>a fashion show and ‘dress to express’</a:t>
            </a:r>
          </a:p>
          <a:p>
            <a:pPr marL="342900" indent="-342900">
              <a:buFont typeface="Arial"/>
              <a:buChar char="•"/>
            </a:pPr>
            <a:r>
              <a:rPr lang="en-GB" sz="2500" dirty="0"/>
              <a:t>Show off your great football or juggling or skipping skills</a:t>
            </a:r>
            <a:r>
              <a:rPr lang="en-GB" sz="2500" dirty="0" smtClean="0"/>
              <a:t>?</a:t>
            </a:r>
          </a:p>
          <a:p>
            <a:pPr marL="342900" indent="-342900">
              <a:buFont typeface="Arial"/>
              <a:buChar char="•"/>
            </a:pPr>
            <a:r>
              <a:rPr lang="en-GB" sz="2500" dirty="0" smtClean="0"/>
              <a:t>Ask your family members what makes them so wonderful? Tell your family why you love them and what makes them so special and unique! </a:t>
            </a:r>
            <a:endParaRPr lang="en-GB" sz="2500" dirty="0"/>
          </a:p>
        </p:txBody>
      </p:sp>
      <p:pic>
        <p:nvPicPr>
          <p:cNvPr id="4" name="Picture 3" descr="Screen Shot 2021-01-29 at 19.46.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6646" y="1453608"/>
            <a:ext cx="4490522" cy="2549564"/>
          </a:xfrm>
          <a:prstGeom prst="rect">
            <a:avLst/>
          </a:prstGeom>
        </p:spPr>
      </p:pic>
    </p:spTree>
    <p:extLst>
      <p:ext uri="{BB962C8B-B14F-4D97-AF65-F5344CB8AC3E}">
        <p14:creationId xmlns:p14="http://schemas.microsoft.com/office/powerpoint/2010/main" val="415526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1430" y="1596571"/>
            <a:ext cx="12566953" cy="5309810"/>
          </a:xfrm>
          <a:prstGeom prst="rect">
            <a:avLst/>
          </a:prstGeom>
        </p:spPr>
      </p:pic>
      <p:pic>
        <p:nvPicPr>
          <p:cNvPr id="6" name="Picture 5"/>
          <p:cNvPicPr>
            <a:picLocks noChangeAspect="1"/>
          </p:cNvPicPr>
          <p:nvPr/>
        </p:nvPicPr>
        <p:blipFill>
          <a:blip r:embed="rId3"/>
          <a:stretch>
            <a:fillRect/>
          </a:stretch>
        </p:blipFill>
        <p:spPr>
          <a:xfrm>
            <a:off x="10086826" y="242755"/>
            <a:ext cx="1585080" cy="1518106"/>
          </a:xfrm>
          <a:prstGeom prst="rect">
            <a:avLst/>
          </a:prstGeom>
        </p:spPr>
      </p:pic>
      <p:pic>
        <p:nvPicPr>
          <p:cNvPr id="29" name="Picture 28">
            <a:extLst>
              <a:ext uri="{FF2B5EF4-FFF2-40B4-BE49-F238E27FC236}">
                <a16:creationId xmlns:a16="http://schemas.microsoft.com/office/drawing/2014/main" xmlns="" id="{89F8A4B2-89EA-894F-9809-F10DE2263224}"/>
              </a:ext>
            </a:extLst>
          </p:cNvPr>
          <p:cNvPicPr>
            <a:picLocks noChangeAspect="1"/>
          </p:cNvPicPr>
          <p:nvPr/>
        </p:nvPicPr>
        <p:blipFill>
          <a:blip r:embed="rId4"/>
          <a:stretch>
            <a:fillRect/>
          </a:stretch>
        </p:blipFill>
        <p:spPr>
          <a:xfrm>
            <a:off x="382741" y="141461"/>
            <a:ext cx="1758116" cy="1758114"/>
          </a:xfrm>
          <a:prstGeom prst="rect">
            <a:avLst/>
          </a:prstGeom>
        </p:spPr>
      </p:pic>
      <p:pic>
        <p:nvPicPr>
          <p:cNvPr id="31" name="Picture 30"/>
          <p:cNvPicPr>
            <a:picLocks noChangeAspect="1"/>
          </p:cNvPicPr>
          <p:nvPr/>
        </p:nvPicPr>
        <p:blipFill>
          <a:blip r:embed="rId5"/>
          <a:stretch>
            <a:fillRect/>
          </a:stretch>
        </p:blipFill>
        <p:spPr>
          <a:xfrm>
            <a:off x="0" y="6434667"/>
            <a:ext cx="12192000" cy="423333"/>
          </a:xfrm>
          <a:prstGeom prst="rect">
            <a:avLst/>
          </a:prstGeom>
        </p:spPr>
      </p:pic>
      <p:sp>
        <p:nvSpPr>
          <p:cNvPr id="3" name="Title 2"/>
          <p:cNvSpPr>
            <a:spLocks noGrp="1"/>
          </p:cNvSpPr>
          <p:nvPr>
            <p:ph type="ctrTitle"/>
          </p:nvPr>
        </p:nvSpPr>
        <p:spPr>
          <a:xfrm>
            <a:off x="346384" y="3157036"/>
            <a:ext cx="11719330" cy="2387600"/>
          </a:xfrm>
        </p:spPr>
        <p:txBody>
          <a:bodyPr>
            <a:noAutofit/>
          </a:bodyPr>
          <a:lstStyle/>
          <a:p>
            <a:r>
              <a:rPr lang="en-US" sz="4000" dirty="0" smtClean="0"/>
              <a:t>Watch the virtual assembly from Monday at 10am. Follow the link here for more info:</a:t>
            </a:r>
            <a:br>
              <a:rPr lang="en-US" sz="4000" dirty="0" smtClean="0"/>
            </a:br>
            <a:r>
              <a:rPr lang="en-US" sz="4000" dirty="0" smtClean="0"/>
              <a:t/>
            </a:r>
            <a:br>
              <a:rPr lang="en-US" sz="4000" dirty="0" smtClean="0"/>
            </a:br>
            <a:r>
              <a:rPr lang="en-GB" sz="4000" u="sng" dirty="0" smtClean="0">
                <a:hlinkClick r:id="rId6"/>
              </a:rPr>
              <a:t>https</a:t>
            </a:r>
            <a:r>
              <a:rPr lang="en-GB" sz="4000" u="sng" dirty="0">
                <a:hlinkClick r:id="rId6"/>
              </a:rPr>
              <a:t>://www.childrensmentalhealthweek.org.uk/news/children-s-mental-health-week-assembly-with-bafta-kids-and-oak-national-academy/</a:t>
            </a:r>
            <a:r>
              <a:rPr lang="en-GB" sz="4000" dirty="0"/>
              <a:t> </a:t>
            </a:r>
            <a:r>
              <a:rPr lang="en-US" sz="4000" dirty="0" smtClean="0"/>
              <a:t> </a:t>
            </a:r>
            <a:endParaRPr lang="en-US" sz="4000" dirty="0"/>
          </a:p>
        </p:txBody>
      </p:sp>
    </p:spTree>
    <p:extLst>
      <p:ext uri="{BB962C8B-B14F-4D97-AF65-F5344CB8AC3E}">
        <p14:creationId xmlns:p14="http://schemas.microsoft.com/office/powerpoint/2010/main" val="8130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81430" y="1040190"/>
            <a:ext cx="12566953" cy="5866191"/>
          </a:xfrm>
          <a:prstGeom prst="rect">
            <a:avLst/>
          </a:prstGeom>
        </p:spPr>
      </p:pic>
      <p:pic>
        <p:nvPicPr>
          <p:cNvPr id="1026" name="Picture 2" descr="selective focal photo of crayons in yellow box">
            <a:extLst>
              <a:ext uri="{FF2B5EF4-FFF2-40B4-BE49-F238E27FC236}">
                <a16:creationId xmlns:a16="http://schemas.microsoft.com/office/drawing/2014/main" xmlns="" id="{B7577AB1-4709-45C2-9170-D6989E18F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100" y="1959428"/>
            <a:ext cx="2922662" cy="2031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doing wall graffiti">
            <a:extLst>
              <a:ext uri="{FF2B5EF4-FFF2-40B4-BE49-F238E27FC236}">
                <a16:creationId xmlns:a16="http://schemas.microsoft.com/office/drawing/2014/main" xmlns="" id="{38A3C431-A0C6-4E51-8AEE-0BFDDBECC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8" y="1974389"/>
            <a:ext cx="2910567" cy="1992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lective focus photography of girl using a camera">
            <a:extLst>
              <a:ext uri="{FF2B5EF4-FFF2-40B4-BE49-F238E27FC236}">
                <a16:creationId xmlns:a16="http://schemas.microsoft.com/office/drawing/2014/main" xmlns="" id="{D32447FB-71FE-4AAC-8BD7-DE7005201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61" y="4100506"/>
            <a:ext cx="2928234" cy="19384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wo girls wearing blue and peach dresses dancing on green grass">
            <a:extLst>
              <a:ext uri="{FF2B5EF4-FFF2-40B4-BE49-F238E27FC236}">
                <a16:creationId xmlns:a16="http://schemas.microsoft.com/office/drawing/2014/main" xmlns="" id="{77A73482-60C7-4297-875B-F251AA7BB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262" y="4148666"/>
            <a:ext cx="2934366" cy="18868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y in red long sleeve shirt playing violin">
            <a:extLst>
              <a:ext uri="{FF2B5EF4-FFF2-40B4-BE49-F238E27FC236}">
                <a16:creationId xmlns:a16="http://schemas.microsoft.com/office/drawing/2014/main" xmlns="" id="{B2CDA565-C5D7-48F5-9BFD-020E091899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190" y="1947333"/>
            <a:ext cx="2483219" cy="4100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boy in green shirt holding red paper heart cutout on brown table">
            <a:extLst>
              <a:ext uri="{FF2B5EF4-FFF2-40B4-BE49-F238E27FC236}">
                <a16:creationId xmlns:a16="http://schemas.microsoft.com/office/drawing/2014/main" xmlns="" id="{54E1AFFB-84F3-4AB7-BCB5-C088CF58E6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5" y="3166307"/>
            <a:ext cx="2887239" cy="2022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0" y="6579810"/>
            <a:ext cx="12192000" cy="278190"/>
          </a:xfrm>
          <a:prstGeom prst="rect">
            <a:avLst/>
          </a:prstGeom>
        </p:spPr>
      </p:pic>
      <p:pic>
        <p:nvPicPr>
          <p:cNvPr id="17" name="Picture 16"/>
          <p:cNvPicPr>
            <a:picLocks noChangeAspect="1"/>
          </p:cNvPicPr>
          <p:nvPr/>
        </p:nvPicPr>
        <p:blipFill>
          <a:blip r:embed="rId10"/>
          <a:stretch>
            <a:fillRect/>
          </a:stretch>
        </p:blipFill>
        <p:spPr>
          <a:xfrm>
            <a:off x="275904" y="236761"/>
            <a:ext cx="1058238" cy="1013524"/>
          </a:xfrm>
          <a:prstGeom prst="rect">
            <a:avLst/>
          </a:prstGeom>
        </p:spPr>
      </p:pic>
      <p:pic>
        <p:nvPicPr>
          <p:cNvPr id="2" name="Picture 1" descr="what-does...mea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8472" y="427098"/>
            <a:ext cx="9442822" cy="516814"/>
          </a:xfrm>
          <a:prstGeom prst="rect">
            <a:avLst/>
          </a:prstGeom>
        </p:spPr>
      </p:pic>
    </p:spTree>
    <p:extLst>
      <p:ext uri="{BB962C8B-B14F-4D97-AF65-F5344CB8AC3E}">
        <p14:creationId xmlns:p14="http://schemas.microsoft.com/office/powerpoint/2010/main" val="323852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1430" y="1040190"/>
            <a:ext cx="12566953" cy="5866191"/>
          </a:xfrm>
          <a:prstGeom prst="rect">
            <a:avLst/>
          </a:prstGeom>
        </p:spPr>
      </p:pic>
      <p:pic>
        <p:nvPicPr>
          <p:cNvPr id="9" name="Picture 8"/>
          <p:cNvPicPr>
            <a:picLocks noChangeAspect="1"/>
          </p:cNvPicPr>
          <p:nvPr/>
        </p:nvPicPr>
        <p:blipFill>
          <a:blip r:embed="rId3"/>
          <a:stretch>
            <a:fillRect/>
          </a:stretch>
        </p:blipFill>
        <p:spPr>
          <a:xfrm>
            <a:off x="0" y="6579810"/>
            <a:ext cx="12192000" cy="278190"/>
          </a:xfrm>
          <a:prstGeom prst="rect">
            <a:avLst/>
          </a:prstGeom>
        </p:spPr>
      </p:pic>
      <p:pic>
        <p:nvPicPr>
          <p:cNvPr id="4" name="Picture 3">
            <a:hlinkClick r:id="rId4"/>
            <a:extLst>
              <a:ext uri="{FF2B5EF4-FFF2-40B4-BE49-F238E27FC236}">
                <a16:creationId xmlns:a16="http://schemas.microsoft.com/office/drawing/2014/main" xmlns="" id="{158E3FBC-3915-47E4-B7B3-1D72BC77CF06}"/>
              </a:ext>
            </a:extLst>
          </p:cNvPr>
          <p:cNvPicPr>
            <a:picLocks noChangeAspect="1"/>
          </p:cNvPicPr>
          <p:nvPr/>
        </p:nvPicPr>
        <p:blipFill>
          <a:blip r:embed="rId5"/>
          <a:stretch>
            <a:fillRect/>
          </a:stretch>
        </p:blipFill>
        <p:spPr>
          <a:xfrm>
            <a:off x="2128762" y="1797748"/>
            <a:ext cx="7934476" cy="4500150"/>
          </a:xfrm>
          <a:prstGeom prst="rect">
            <a:avLst/>
          </a:prstGeom>
        </p:spPr>
      </p:pic>
      <p:pic>
        <p:nvPicPr>
          <p:cNvPr id="11" name="Picture 10"/>
          <p:cNvPicPr>
            <a:picLocks noChangeAspect="1"/>
          </p:cNvPicPr>
          <p:nvPr/>
        </p:nvPicPr>
        <p:blipFill>
          <a:blip r:embed="rId6"/>
          <a:stretch>
            <a:fillRect/>
          </a:stretch>
        </p:blipFill>
        <p:spPr>
          <a:xfrm>
            <a:off x="275904" y="236761"/>
            <a:ext cx="1058238" cy="1013524"/>
          </a:xfrm>
          <a:prstGeom prst="rect">
            <a:avLst/>
          </a:prstGeom>
        </p:spPr>
      </p:pic>
      <p:pic>
        <p:nvPicPr>
          <p:cNvPr id="2" name="Picture 1" descr="See-if-you....vide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765" y="298824"/>
            <a:ext cx="10406822" cy="905828"/>
          </a:xfrm>
          <a:prstGeom prst="rect">
            <a:avLst/>
          </a:prstGeom>
        </p:spPr>
      </p:pic>
    </p:spTree>
    <p:extLst>
      <p:ext uri="{BB962C8B-B14F-4D97-AF65-F5344CB8AC3E}">
        <p14:creationId xmlns:p14="http://schemas.microsoft.com/office/powerpoint/2010/main" val="403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1430" y="1040190"/>
            <a:ext cx="12566953" cy="5866191"/>
          </a:xfrm>
          <a:prstGeom prst="rect">
            <a:avLst/>
          </a:prstGeom>
        </p:spPr>
      </p:pic>
      <p:pic>
        <p:nvPicPr>
          <p:cNvPr id="6" name="Picture 5"/>
          <p:cNvPicPr>
            <a:picLocks noChangeAspect="1"/>
          </p:cNvPicPr>
          <p:nvPr/>
        </p:nvPicPr>
        <p:blipFill>
          <a:blip r:embed="rId3"/>
          <a:stretch>
            <a:fillRect/>
          </a:stretch>
        </p:blipFill>
        <p:spPr>
          <a:xfrm>
            <a:off x="0" y="6579810"/>
            <a:ext cx="12192000" cy="278190"/>
          </a:xfrm>
          <a:prstGeom prst="rect">
            <a:avLst/>
          </a:prstGeom>
        </p:spPr>
      </p:pic>
      <p:pic>
        <p:nvPicPr>
          <p:cNvPr id="8" name="Picture 7"/>
          <p:cNvPicPr>
            <a:picLocks noChangeAspect="1"/>
          </p:cNvPicPr>
          <p:nvPr/>
        </p:nvPicPr>
        <p:blipFill>
          <a:blip r:embed="rId4"/>
          <a:stretch>
            <a:fillRect/>
          </a:stretch>
        </p:blipFill>
        <p:spPr>
          <a:xfrm>
            <a:off x="2616333" y="302381"/>
            <a:ext cx="6959334" cy="918632"/>
          </a:xfrm>
          <a:prstGeom prst="rect">
            <a:avLst/>
          </a:prstGeom>
        </p:spPr>
      </p:pic>
      <p:pic>
        <p:nvPicPr>
          <p:cNvPr id="21" name="Picture 20"/>
          <p:cNvPicPr>
            <a:picLocks noChangeAspect="1"/>
          </p:cNvPicPr>
          <p:nvPr/>
        </p:nvPicPr>
        <p:blipFill>
          <a:blip r:embed="rId5"/>
          <a:stretch>
            <a:fillRect/>
          </a:stretch>
        </p:blipFill>
        <p:spPr>
          <a:xfrm rot="5047251" flipH="1">
            <a:off x="4986614" y="1716760"/>
            <a:ext cx="1118104" cy="1839398"/>
          </a:xfrm>
          <a:prstGeom prst="rect">
            <a:avLst/>
          </a:prstGeom>
        </p:spPr>
      </p:pic>
      <p:pic>
        <p:nvPicPr>
          <p:cNvPr id="23" name="Picture 22"/>
          <p:cNvPicPr>
            <a:picLocks noChangeAspect="1"/>
          </p:cNvPicPr>
          <p:nvPr/>
        </p:nvPicPr>
        <p:blipFill>
          <a:blip r:embed="rId6"/>
          <a:stretch>
            <a:fillRect/>
          </a:stretch>
        </p:blipFill>
        <p:spPr>
          <a:xfrm>
            <a:off x="6265334" y="1917902"/>
            <a:ext cx="4378476" cy="4086578"/>
          </a:xfrm>
          <a:prstGeom prst="rect">
            <a:avLst/>
          </a:prstGeom>
        </p:spPr>
      </p:pic>
      <p:pic>
        <p:nvPicPr>
          <p:cNvPr id="11" name="Picture 10"/>
          <p:cNvPicPr>
            <a:picLocks noChangeAspect="1"/>
          </p:cNvPicPr>
          <p:nvPr/>
        </p:nvPicPr>
        <p:blipFill>
          <a:blip r:embed="rId7"/>
          <a:stretch>
            <a:fillRect/>
          </a:stretch>
        </p:blipFill>
        <p:spPr>
          <a:xfrm>
            <a:off x="275904" y="236761"/>
            <a:ext cx="1058238" cy="1013524"/>
          </a:xfrm>
          <a:prstGeom prst="rect">
            <a:avLst/>
          </a:prstGeom>
        </p:spPr>
      </p:pic>
      <p:pic>
        <p:nvPicPr>
          <p:cNvPr id="2" name="Picture 1" descr="smal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882" y="1593925"/>
            <a:ext cx="5319058" cy="4920128"/>
          </a:xfrm>
          <a:prstGeom prst="rect">
            <a:avLst/>
          </a:prstGeom>
        </p:spPr>
      </p:pic>
    </p:spTree>
    <p:extLst>
      <p:ext uri="{BB962C8B-B14F-4D97-AF65-F5344CB8AC3E}">
        <p14:creationId xmlns:p14="http://schemas.microsoft.com/office/powerpoint/2010/main" val="341749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430" y="1040190"/>
            <a:ext cx="12566953" cy="5866191"/>
          </a:xfrm>
          <a:prstGeom prst="rect">
            <a:avLst/>
          </a:prstGeom>
        </p:spPr>
      </p:pic>
      <p:grpSp>
        <p:nvGrpSpPr>
          <p:cNvPr id="3" name="Group 2"/>
          <p:cNvGrpSpPr/>
          <p:nvPr/>
        </p:nvGrpSpPr>
        <p:grpSpPr>
          <a:xfrm>
            <a:off x="1101809" y="1711082"/>
            <a:ext cx="9699239" cy="4436026"/>
            <a:chOff x="738952" y="1720364"/>
            <a:chExt cx="10291906" cy="4707087"/>
          </a:xfrm>
        </p:grpSpPr>
        <p:pic>
          <p:nvPicPr>
            <p:cNvPr id="2054" name="Picture 6" descr="girl with paint of body">
              <a:extLst>
                <a:ext uri="{FF2B5EF4-FFF2-40B4-BE49-F238E27FC236}">
                  <a16:creationId xmlns:a16="http://schemas.microsoft.com/office/drawing/2014/main" xmlns="" id="{6B704BB3-FDB2-4A0A-81FF-A732CAC87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52" y="1725487"/>
              <a:ext cx="3119429" cy="46970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rl wearing black vest raising two hands near green grass field during daytime">
              <a:extLst>
                <a:ext uri="{FF2B5EF4-FFF2-40B4-BE49-F238E27FC236}">
                  <a16:creationId xmlns:a16="http://schemas.microsoft.com/office/drawing/2014/main" xmlns="" id="{E83AEFBD-DCA8-470A-80F6-E98428FBD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342" y="1721575"/>
              <a:ext cx="3430821" cy="22932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y in green hoodie holding pencil">
              <a:extLst>
                <a:ext uri="{FF2B5EF4-FFF2-40B4-BE49-F238E27FC236}">
                  <a16:creationId xmlns:a16="http://schemas.microsoft.com/office/drawing/2014/main" xmlns="" id="{7A350A00-F6FE-422B-806C-5A6C6EB5C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1273" y="1720364"/>
              <a:ext cx="3441161" cy="22952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oy singing on microphone with pop filter">
              <a:extLst>
                <a:ext uri="{FF2B5EF4-FFF2-40B4-BE49-F238E27FC236}">
                  <a16:creationId xmlns:a16="http://schemas.microsoft.com/office/drawing/2014/main" xmlns="" id="{2D666974-DF82-45CD-B5F8-D88A5D8228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524" y="4144341"/>
              <a:ext cx="3422952" cy="22831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girl holding pen">
              <a:extLst>
                <a:ext uri="{FF2B5EF4-FFF2-40B4-BE49-F238E27FC236}">
                  <a16:creationId xmlns:a16="http://schemas.microsoft.com/office/drawing/2014/main" xmlns="" id="{8ACC3F72-EC68-440C-8C34-91FFD45650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5636" y="4144582"/>
              <a:ext cx="3465222" cy="227798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p:cNvPicPr>
          <p:nvPr/>
        </p:nvPicPr>
        <p:blipFill>
          <a:blip r:embed="rId8"/>
          <a:stretch>
            <a:fillRect/>
          </a:stretch>
        </p:blipFill>
        <p:spPr>
          <a:xfrm>
            <a:off x="0" y="6579810"/>
            <a:ext cx="12192000" cy="278190"/>
          </a:xfrm>
          <a:prstGeom prst="rect">
            <a:avLst/>
          </a:prstGeom>
        </p:spPr>
      </p:pic>
      <p:pic>
        <p:nvPicPr>
          <p:cNvPr id="16" name="Picture 15"/>
          <p:cNvPicPr>
            <a:picLocks noChangeAspect="1"/>
          </p:cNvPicPr>
          <p:nvPr/>
        </p:nvPicPr>
        <p:blipFill>
          <a:blip r:embed="rId9"/>
          <a:stretch>
            <a:fillRect/>
          </a:stretch>
        </p:blipFill>
        <p:spPr>
          <a:xfrm>
            <a:off x="275904" y="236761"/>
            <a:ext cx="1058238" cy="1013524"/>
          </a:xfrm>
          <a:prstGeom prst="rect">
            <a:avLst/>
          </a:prstGeom>
        </p:spPr>
      </p:pic>
      <p:pic>
        <p:nvPicPr>
          <p:cNvPr id="2" name="Picture 1" descr="How-does...you-fee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5772" y="312964"/>
            <a:ext cx="9126816" cy="960078"/>
          </a:xfrm>
          <a:prstGeom prst="rect">
            <a:avLst/>
          </a:prstGeom>
        </p:spPr>
      </p:pic>
    </p:spTree>
    <p:extLst>
      <p:ext uri="{BB962C8B-B14F-4D97-AF65-F5344CB8AC3E}">
        <p14:creationId xmlns:p14="http://schemas.microsoft.com/office/powerpoint/2010/main" val="260061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430" y="1040190"/>
            <a:ext cx="12566953" cy="5866191"/>
          </a:xfrm>
          <a:prstGeom prst="rect">
            <a:avLst/>
          </a:prstGeom>
        </p:spPr>
      </p:pic>
      <p:pic>
        <p:nvPicPr>
          <p:cNvPr id="10" name="Picture 9"/>
          <p:cNvPicPr>
            <a:picLocks noChangeAspect="1"/>
          </p:cNvPicPr>
          <p:nvPr/>
        </p:nvPicPr>
        <p:blipFill>
          <a:blip r:embed="rId3"/>
          <a:stretch>
            <a:fillRect/>
          </a:stretch>
        </p:blipFill>
        <p:spPr>
          <a:xfrm>
            <a:off x="0" y="6579810"/>
            <a:ext cx="12192000" cy="278190"/>
          </a:xfrm>
          <a:prstGeom prst="rect">
            <a:avLst/>
          </a:prstGeom>
        </p:spPr>
      </p:pic>
      <p:sp>
        <p:nvSpPr>
          <p:cNvPr id="12" name="Text Placeholder 11">
            <a:extLst>
              <a:ext uri="{FF2B5EF4-FFF2-40B4-BE49-F238E27FC236}">
                <a16:creationId xmlns:a16="http://schemas.microsoft.com/office/drawing/2014/main" xmlns="" id="{1C071F2F-A1C6-4808-9F43-D07789F60E5C}"/>
              </a:ext>
            </a:extLst>
          </p:cNvPr>
          <p:cNvSpPr>
            <a:spLocks noGrp="1"/>
          </p:cNvSpPr>
          <p:nvPr>
            <p:ph type="body" idx="1"/>
          </p:nvPr>
        </p:nvSpPr>
        <p:spPr>
          <a:xfrm>
            <a:off x="839788" y="1994981"/>
            <a:ext cx="5157787" cy="823912"/>
          </a:xfrm>
        </p:spPr>
        <p:txBody>
          <a:bodyPr/>
          <a:lstStyle/>
          <a:p>
            <a:r>
              <a:rPr lang="en-US" dirty="0">
                <a:solidFill>
                  <a:schemeClr val="bg1"/>
                </a:solidFill>
              </a:rPr>
              <a:t>Listen to or read the story “Beautiful Oops” (or one of your own)</a:t>
            </a:r>
          </a:p>
          <a:p>
            <a:endParaRPr lang="en-GB" dirty="0"/>
          </a:p>
        </p:txBody>
      </p:sp>
      <p:sp>
        <p:nvSpPr>
          <p:cNvPr id="3" name="Content Placeholder 2">
            <a:extLst>
              <a:ext uri="{FF2B5EF4-FFF2-40B4-BE49-F238E27FC236}">
                <a16:creationId xmlns:a16="http://schemas.microsoft.com/office/drawing/2014/main" xmlns="" id="{7CB7DB71-2121-4D8F-BCCA-2020C35F5AB5}"/>
              </a:ext>
            </a:extLst>
          </p:cNvPr>
          <p:cNvSpPr>
            <a:spLocks noGrp="1"/>
          </p:cNvSpPr>
          <p:nvPr>
            <p:ph sz="half" idx="2"/>
          </p:nvPr>
        </p:nvSpPr>
        <p:spPr>
          <a:xfrm>
            <a:off x="839788" y="2638122"/>
            <a:ext cx="5157787" cy="3684588"/>
          </a:xfrm>
        </p:spPr>
        <p:txBody>
          <a:bodyPr>
            <a:normAutofit lnSpcReduction="10000"/>
          </a:bodyPr>
          <a:lstStyle/>
          <a:p>
            <a:pPr marL="0" indent="0">
              <a:buNone/>
            </a:pPr>
            <a:r>
              <a:rPr lang="en-US" dirty="0">
                <a:solidFill>
                  <a:schemeClr val="bg1"/>
                </a:solidFill>
              </a:rPr>
              <a:t>Remember, when we express ourselves we don’t have to be a great artist or a wonderful dancer. </a:t>
            </a:r>
          </a:p>
          <a:p>
            <a:pPr marL="0" indent="0">
              <a:buNone/>
            </a:pPr>
            <a:r>
              <a:rPr lang="en-US" dirty="0">
                <a:solidFill>
                  <a:schemeClr val="bg1"/>
                </a:solidFill>
              </a:rPr>
              <a:t>It’s not about being the very best at something or putting on a performance. </a:t>
            </a:r>
          </a:p>
          <a:p>
            <a:pPr marL="0" indent="0">
              <a:buNone/>
            </a:pPr>
            <a:r>
              <a:rPr lang="en-US" dirty="0">
                <a:solidFill>
                  <a:schemeClr val="bg1"/>
                </a:solidFill>
              </a:rPr>
              <a:t>Let’s encourage each other to find lots of different ways to get creative and express </a:t>
            </a:r>
            <a:r>
              <a:rPr lang="en-GB" dirty="0">
                <a:solidFill>
                  <a:schemeClr val="bg1"/>
                </a:solidFill>
              </a:rPr>
              <a:t>ourselves.</a:t>
            </a:r>
          </a:p>
        </p:txBody>
      </p:sp>
      <p:pic>
        <p:nvPicPr>
          <p:cNvPr id="7" name="Picture 6">
            <a:extLst>
              <a:ext uri="{FF2B5EF4-FFF2-40B4-BE49-F238E27FC236}">
                <a16:creationId xmlns:a16="http://schemas.microsoft.com/office/drawing/2014/main" xmlns="" id="{7D829121-1762-41D9-A4E5-9359BFC4D77F}"/>
              </a:ext>
            </a:extLst>
          </p:cNvPr>
          <p:cNvPicPr>
            <a:picLocks noChangeAspect="1"/>
          </p:cNvPicPr>
          <p:nvPr/>
        </p:nvPicPr>
        <p:blipFill>
          <a:blip r:embed="rId4"/>
          <a:stretch>
            <a:fillRect/>
          </a:stretch>
        </p:blipFill>
        <p:spPr>
          <a:xfrm>
            <a:off x="6411716" y="2177786"/>
            <a:ext cx="5227620" cy="3482910"/>
          </a:xfrm>
          <a:prstGeom prst="rect">
            <a:avLst/>
          </a:prstGeom>
        </p:spPr>
      </p:pic>
      <p:pic>
        <p:nvPicPr>
          <p:cNvPr id="11" name="Picture 10"/>
          <p:cNvPicPr>
            <a:picLocks noChangeAspect="1"/>
          </p:cNvPicPr>
          <p:nvPr/>
        </p:nvPicPr>
        <p:blipFill>
          <a:blip r:embed="rId5"/>
          <a:stretch>
            <a:fillRect/>
          </a:stretch>
        </p:blipFill>
        <p:spPr>
          <a:xfrm>
            <a:off x="275904" y="236761"/>
            <a:ext cx="1058238" cy="1013524"/>
          </a:xfrm>
          <a:prstGeom prst="rect">
            <a:avLst/>
          </a:prstGeom>
        </p:spPr>
      </p:pic>
      <p:pic>
        <p:nvPicPr>
          <p:cNvPr id="2" name="Picture 1" descr="Can-we-find...ifferent-way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3529" y="267424"/>
            <a:ext cx="6364942" cy="961512"/>
          </a:xfrm>
          <a:prstGeom prst="rect">
            <a:avLst/>
          </a:prstGeom>
        </p:spPr>
      </p:pic>
    </p:spTree>
    <p:extLst>
      <p:ext uri="{BB962C8B-B14F-4D97-AF65-F5344CB8AC3E}">
        <p14:creationId xmlns:p14="http://schemas.microsoft.com/office/powerpoint/2010/main" val="407564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430" y="1040190"/>
            <a:ext cx="12566953" cy="5866191"/>
          </a:xfrm>
          <a:prstGeom prst="rect">
            <a:avLst/>
          </a:prstGeom>
        </p:spPr>
      </p:pic>
      <p:pic>
        <p:nvPicPr>
          <p:cNvPr id="11" name="Picture 10"/>
          <p:cNvPicPr>
            <a:picLocks noChangeAspect="1"/>
          </p:cNvPicPr>
          <p:nvPr/>
        </p:nvPicPr>
        <p:blipFill>
          <a:blip r:embed="rId3"/>
          <a:stretch>
            <a:fillRect/>
          </a:stretch>
        </p:blipFill>
        <p:spPr>
          <a:xfrm>
            <a:off x="0" y="6579810"/>
            <a:ext cx="12192000" cy="278190"/>
          </a:xfrm>
          <a:prstGeom prst="rect">
            <a:avLst/>
          </a:prstGeom>
        </p:spPr>
      </p:pic>
      <p:pic>
        <p:nvPicPr>
          <p:cNvPr id="6" name="Picture 5">
            <a:extLst>
              <a:ext uri="{FF2B5EF4-FFF2-40B4-BE49-F238E27FC236}">
                <a16:creationId xmlns:a16="http://schemas.microsoft.com/office/drawing/2014/main" xmlns="" id="{C216B2CE-3612-4C6C-AF12-C52130625091}"/>
              </a:ext>
            </a:extLst>
          </p:cNvPr>
          <p:cNvPicPr>
            <a:picLocks noChangeAspect="1"/>
          </p:cNvPicPr>
          <p:nvPr/>
        </p:nvPicPr>
        <p:blipFill>
          <a:blip r:embed="rId4"/>
          <a:stretch>
            <a:fillRect/>
          </a:stretch>
        </p:blipFill>
        <p:spPr>
          <a:xfrm>
            <a:off x="1051081" y="2126645"/>
            <a:ext cx="2382156" cy="3600000"/>
          </a:xfrm>
          <a:prstGeom prst="rect">
            <a:avLst/>
          </a:prstGeom>
        </p:spPr>
      </p:pic>
      <p:pic>
        <p:nvPicPr>
          <p:cNvPr id="7" name="Picture 6">
            <a:extLst>
              <a:ext uri="{FF2B5EF4-FFF2-40B4-BE49-F238E27FC236}">
                <a16:creationId xmlns:a16="http://schemas.microsoft.com/office/drawing/2014/main" xmlns="" id="{D2E049DE-19E7-4F7F-A109-37727626BE97}"/>
              </a:ext>
            </a:extLst>
          </p:cNvPr>
          <p:cNvPicPr>
            <a:picLocks noChangeAspect="1"/>
          </p:cNvPicPr>
          <p:nvPr/>
        </p:nvPicPr>
        <p:blipFill>
          <a:blip r:embed="rId5"/>
          <a:stretch>
            <a:fillRect/>
          </a:stretch>
        </p:blipFill>
        <p:spPr>
          <a:xfrm>
            <a:off x="3638777" y="2126645"/>
            <a:ext cx="2420112" cy="3600000"/>
          </a:xfrm>
          <a:prstGeom prst="rect">
            <a:avLst/>
          </a:prstGeom>
        </p:spPr>
      </p:pic>
      <p:pic>
        <p:nvPicPr>
          <p:cNvPr id="6146" name="Picture 2" descr="women dancing near mirror">
            <a:extLst>
              <a:ext uri="{FF2B5EF4-FFF2-40B4-BE49-F238E27FC236}">
                <a16:creationId xmlns:a16="http://schemas.microsoft.com/office/drawing/2014/main" xmlns="" id="{2ADD0B21-2A4E-47FE-A72D-A5D8F5BE03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811" r="22643"/>
          <a:stretch/>
        </p:blipFill>
        <p:spPr bwMode="auto">
          <a:xfrm>
            <a:off x="8857874" y="2116667"/>
            <a:ext cx="2728194" cy="3616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ellow and red heart shaped paper">
            <a:extLst>
              <a:ext uri="{FF2B5EF4-FFF2-40B4-BE49-F238E27FC236}">
                <a16:creationId xmlns:a16="http://schemas.microsoft.com/office/drawing/2014/main" xmlns="" id="{34159F8A-844A-4DBF-BA6D-0836FCA3E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429" y="2114550"/>
            <a:ext cx="2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275904" y="236761"/>
            <a:ext cx="1058238" cy="1013524"/>
          </a:xfrm>
          <a:prstGeom prst="rect">
            <a:avLst/>
          </a:prstGeom>
        </p:spPr>
      </p:pic>
      <p:pic>
        <p:nvPicPr>
          <p:cNvPr id="13" name="Picture 12" descr="How-can-we-help...wee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0942" y="354398"/>
            <a:ext cx="10578353" cy="715812"/>
          </a:xfrm>
          <a:prstGeom prst="rect">
            <a:avLst/>
          </a:prstGeom>
        </p:spPr>
      </p:pic>
    </p:spTree>
    <p:extLst>
      <p:ext uri="{BB962C8B-B14F-4D97-AF65-F5344CB8AC3E}">
        <p14:creationId xmlns:p14="http://schemas.microsoft.com/office/powerpoint/2010/main" val="322697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1430" y="5430762"/>
            <a:ext cx="12566953" cy="1475619"/>
          </a:xfrm>
          <a:prstGeom prst="rect">
            <a:avLst/>
          </a:prstGeom>
        </p:spPr>
      </p:pic>
      <p:pic>
        <p:nvPicPr>
          <p:cNvPr id="14" name="Picture 13"/>
          <p:cNvPicPr>
            <a:picLocks noChangeAspect="1"/>
          </p:cNvPicPr>
          <p:nvPr/>
        </p:nvPicPr>
        <p:blipFill>
          <a:blip r:embed="rId3"/>
          <a:stretch>
            <a:fillRect/>
          </a:stretch>
        </p:blipFill>
        <p:spPr>
          <a:xfrm>
            <a:off x="0" y="6604000"/>
            <a:ext cx="12192000" cy="278190"/>
          </a:xfrm>
          <a:prstGeom prst="rect">
            <a:avLst/>
          </a:prstGeom>
        </p:spPr>
      </p:pic>
      <p:pic>
        <p:nvPicPr>
          <p:cNvPr id="12" name="Picture 11"/>
          <p:cNvPicPr>
            <a:picLocks noChangeAspect="1"/>
          </p:cNvPicPr>
          <p:nvPr/>
        </p:nvPicPr>
        <p:blipFill>
          <a:blip r:embed="rId4"/>
          <a:stretch>
            <a:fillRect/>
          </a:stretch>
        </p:blipFill>
        <p:spPr>
          <a:xfrm>
            <a:off x="275904" y="236761"/>
            <a:ext cx="1058238" cy="1013524"/>
          </a:xfrm>
          <a:prstGeom prst="rect">
            <a:avLst/>
          </a:prstGeom>
        </p:spPr>
      </p:pic>
      <p:sp>
        <p:nvSpPr>
          <p:cNvPr id="3" name="TextBox 2"/>
          <p:cNvSpPr txBox="1"/>
          <p:nvPr/>
        </p:nvSpPr>
        <p:spPr>
          <a:xfrm>
            <a:off x="1659758" y="404048"/>
            <a:ext cx="3146322" cy="861774"/>
          </a:xfrm>
          <a:prstGeom prst="rect">
            <a:avLst/>
          </a:prstGeom>
          <a:noFill/>
        </p:spPr>
        <p:txBody>
          <a:bodyPr wrap="square" rtlCol="0">
            <a:spAutoFit/>
          </a:bodyPr>
          <a:lstStyle/>
          <a:p>
            <a:r>
              <a:rPr lang="en-US" sz="5000" b="1" u="sng" dirty="0" smtClean="0"/>
              <a:t>Your task! </a:t>
            </a:r>
            <a:endParaRPr lang="en-US" sz="5000" b="1" u="sng" dirty="0"/>
          </a:p>
        </p:txBody>
      </p:sp>
      <p:sp>
        <p:nvSpPr>
          <p:cNvPr id="4" name="Rectangle 3"/>
          <p:cNvSpPr/>
          <p:nvPr/>
        </p:nvSpPr>
        <p:spPr>
          <a:xfrm>
            <a:off x="305792" y="1368710"/>
            <a:ext cx="5669335" cy="3416320"/>
          </a:xfrm>
          <a:prstGeom prst="rect">
            <a:avLst/>
          </a:prstGeom>
        </p:spPr>
        <p:txBody>
          <a:bodyPr wrap="square">
            <a:spAutoFit/>
          </a:bodyPr>
          <a:lstStyle/>
          <a:p>
            <a:r>
              <a:rPr lang="en-GB" dirty="0"/>
              <a:t>Your first activity is to create your version of the art below. </a:t>
            </a:r>
          </a:p>
          <a:p>
            <a:r>
              <a:rPr lang="en-GB" dirty="0"/>
              <a:t> </a:t>
            </a:r>
          </a:p>
          <a:p>
            <a:pPr marL="342900" lvl="0" indent="-342900">
              <a:buAutoNum type="arabicPeriod"/>
            </a:pPr>
            <a:r>
              <a:rPr lang="en-GB" dirty="0" smtClean="0"/>
              <a:t>Decorate </a:t>
            </a:r>
            <a:r>
              <a:rPr lang="en-GB" dirty="0"/>
              <a:t>a piece of paper however you want. This might be a collage of paper, paint with your favourite colours, splatter paint like </a:t>
            </a:r>
            <a:r>
              <a:rPr lang="en-GB" dirty="0" smtClean="0"/>
              <a:t>Pollock Jackson </a:t>
            </a:r>
            <a:r>
              <a:rPr lang="en-GB" dirty="0"/>
              <a:t>or with colouring pencils and glitter! Whatever you like</a:t>
            </a:r>
            <a:r>
              <a:rPr lang="en-GB" dirty="0" smtClean="0"/>
              <a:t>!</a:t>
            </a:r>
          </a:p>
          <a:p>
            <a:pPr marL="342900" lvl="0" indent="-342900">
              <a:buAutoNum type="arabicPeriod"/>
            </a:pPr>
            <a:r>
              <a:rPr lang="en-GB" dirty="0" smtClean="0"/>
              <a:t>When </a:t>
            </a:r>
            <a:r>
              <a:rPr lang="en-GB" dirty="0"/>
              <a:t>it is dry, stick a photo (or draw yourself) and put it towards the bottom of the page in the centre. </a:t>
            </a:r>
            <a:endParaRPr lang="en-GB" dirty="0" smtClean="0"/>
          </a:p>
          <a:p>
            <a:pPr marL="342900" lvl="0" indent="-342900">
              <a:buAutoNum type="arabicPeriod"/>
            </a:pPr>
            <a:r>
              <a:rPr lang="en-GB" dirty="0" smtClean="0"/>
              <a:t>Then </a:t>
            </a:r>
            <a:r>
              <a:rPr lang="en-GB" dirty="0"/>
              <a:t>draw and label all the things you enjoy, love and are good at! Tell me all the things that make you so wonderful! Cut them out and stick them on your masterpiece!</a:t>
            </a:r>
          </a:p>
        </p:txBody>
      </p:sp>
      <p:pic>
        <p:nvPicPr>
          <p:cNvPr id="15" name="Picture 14" descr="Macintosh HD:Users:EmmaSharpe:Desktop:4690da7a41bcd8aa3615195e68385f3b.jpg"/>
          <p:cNvPicPr/>
          <p:nvPr/>
        </p:nvPicPr>
        <p:blipFill>
          <a:blip r:embed="rId5">
            <a:extLst>
              <a:ext uri="{28A0092B-C50C-407E-A947-70E740481C1C}">
                <a14:useLocalDpi xmlns:a14="http://schemas.microsoft.com/office/drawing/2010/main" val="0"/>
              </a:ext>
            </a:extLst>
          </a:blip>
          <a:srcRect/>
          <a:stretch>
            <a:fillRect/>
          </a:stretch>
        </p:blipFill>
        <p:spPr bwMode="auto">
          <a:xfrm>
            <a:off x="6210470" y="584788"/>
            <a:ext cx="5486400" cy="5486400"/>
          </a:xfrm>
          <a:prstGeom prst="rect">
            <a:avLst/>
          </a:prstGeom>
          <a:noFill/>
          <a:ln>
            <a:noFill/>
          </a:ln>
        </p:spPr>
      </p:pic>
    </p:spTree>
    <p:extLst>
      <p:ext uri="{BB962C8B-B14F-4D97-AF65-F5344CB8AC3E}">
        <p14:creationId xmlns:p14="http://schemas.microsoft.com/office/powerpoint/2010/main" val="2767708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7ee250f9062895bab14eac59e4a537f1">
  <xsd:schema xmlns:xsd="http://www.w3.org/2001/XMLSchema" xmlns:xs="http://www.w3.org/2001/XMLSchema" xmlns:p="http://schemas.microsoft.com/office/2006/metadata/properties" xmlns:ns1="http://schemas.microsoft.com/sharepoint/v3" xmlns:ns2="a7637a19-367a-4688-a577-98d1b2f5287e" xmlns:ns3="c08b032f-9e00-415d-9c15-e247b3ec09db" targetNamespace="http://schemas.microsoft.com/office/2006/metadata/properties" ma:root="true" ma:fieldsID="8fe4687a80f84d79d68de5b3023b7faf" ns1:_="" ns2:_="" ns3:_="">
    <xsd:import namespace="http://schemas.microsoft.com/sharepoint/v3"/>
    <xsd:import namespace="a7637a19-367a-4688-a577-98d1b2f5287e"/>
    <xsd:import namespace="c08b032f-9e00-415d-9c15-e247b3ec09db"/>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410ED-9552-423D-ABFC-6FF8BDFC7A6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E9F43F1-5F8F-4A17-AF4C-657B2FA4402B}">
  <ds:schemaRefs>
    <ds:schemaRef ds:uri="http://schemas.microsoft.com/sharepoint/v3/contenttype/forms"/>
  </ds:schemaRefs>
</ds:datastoreItem>
</file>

<file path=customXml/itemProps3.xml><?xml version="1.0" encoding="utf-8"?>
<ds:datastoreItem xmlns:ds="http://schemas.openxmlformats.org/officeDocument/2006/customXml" ds:itemID="{537FFFB2-3291-4FBF-800D-A65255BD0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637a19-367a-4688-a577-98d1b2f5287e"/>
    <ds:schemaRef ds:uri="c08b032f-9e00-415d-9c15-e247b3ec0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TotalTime>
  <Words>188</Words>
  <Application>Microsoft Macintosh PowerPoint</Application>
  <PresentationFormat>Custom</PresentationFormat>
  <Paragraphs>21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Children’s Mental Health Week  1-7 February 2021 </vt:lpstr>
      <vt:lpstr>Watch the virtual assembly from Monday at 10am. Follow the link here for more info:  https://www.childrensmentalhealthweek.org.uk/news/children-s-mental-health-week-assembly-with-bafta-kids-and-oak-national-academy/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Mental Health Week  1-7 February 2021</dc:title>
  <dc:creator>Susan Rogers</dc:creator>
  <cp:lastModifiedBy>Emma Sharpe</cp:lastModifiedBy>
  <cp:revision>28</cp:revision>
  <dcterms:created xsi:type="dcterms:W3CDTF">2020-10-12T13:02:18Z</dcterms:created>
  <dcterms:modified xsi:type="dcterms:W3CDTF">2021-01-29T19:50:10Z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ies>
</file>