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79" r:id="rId6"/>
    <p:sldId id="380" r:id="rId7"/>
    <p:sldId id="360" r:id="rId8"/>
    <p:sldId id="381" r:id="rId9"/>
    <p:sldId id="366" r:id="rId10"/>
    <p:sldId id="412" r:id="rId11"/>
    <p:sldId id="367" r:id="rId12"/>
    <p:sldId id="372" r:id="rId13"/>
    <p:sldId id="383" r:id="rId14"/>
    <p:sldId id="3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CDD5D5-D7CA-49E7-9B82-2C5D602281E4}" v="19" dt="2019-12-16T11:32:47.892"/>
    <p1510:client id="{D8F6759C-3CA5-4D29-B3EE-4A8F5CFC45EE}" v="13" dt="2019-12-16T12:12:43.1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36360" y="6454317"/>
            <a:chExt cx="1231337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36360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1 – Decimals 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5: Divide Decimals by Integers</a:t>
            </a:r>
          </a:p>
          <a:p>
            <a:pPr lvl="0" fontAlgn="base">
              <a:defRPr/>
            </a:pPr>
            <a:endParaRPr lang="en-GB" sz="1400" dirty="0">
              <a:solidFill>
                <a:prstClr val="black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Jake wants to split the number 1.68 into 8 equal parts.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one part equal to?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179AF0B0-7066-49F3-A203-093986672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305453"/>
              </p:ext>
            </p:extLst>
          </p:nvPr>
        </p:nvGraphicFramePr>
        <p:xfrm>
          <a:off x="1576314" y="2324326"/>
          <a:ext cx="5934828" cy="3410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8276">
                  <a:extLst>
                    <a:ext uri="{9D8B030D-6E8A-4147-A177-3AD203B41FA5}">
                      <a16:colId xmlns:a16="http://schemas.microsoft.com/office/drawing/2014/main" val="3074824370"/>
                    </a:ext>
                  </a:extLst>
                </a:gridCol>
                <a:gridCol w="1978276">
                  <a:extLst>
                    <a:ext uri="{9D8B030D-6E8A-4147-A177-3AD203B41FA5}">
                      <a16:colId xmlns:a16="http://schemas.microsoft.com/office/drawing/2014/main" val="1322563839"/>
                    </a:ext>
                  </a:extLst>
                </a:gridCol>
                <a:gridCol w="1978276">
                  <a:extLst>
                    <a:ext uri="{9D8B030D-6E8A-4147-A177-3AD203B41FA5}">
                      <a16:colId xmlns:a16="http://schemas.microsoft.com/office/drawing/2014/main" val="3492953877"/>
                    </a:ext>
                  </a:extLst>
                </a:gridCol>
              </a:tblGrid>
              <a:tr h="8796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66856"/>
                  </a:ext>
                </a:extLst>
              </a:tr>
              <a:tr h="2530572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3399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9422EFAA-4977-493D-8926-DFC3C983B8F3}"/>
              </a:ext>
            </a:extLst>
          </p:cNvPr>
          <p:cNvGrpSpPr/>
          <p:nvPr/>
        </p:nvGrpSpPr>
        <p:grpSpPr>
          <a:xfrm>
            <a:off x="3483645" y="2656261"/>
            <a:ext cx="130915" cy="1340596"/>
            <a:chOff x="1424570" y="1403607"/>
            <a:chExt cx="54000" cy="59121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09EC06B-EE69-43FC-9642-FFCB7BB94741}"/>
                </a:ext>
              </a:extLst>
            </p:cNvPr>
            <p:cNvSpPr/>
            <p:nvPr/>
          </p:nvSpPr>
          <p:spPr>
            <a:xfrm>
              <a:off x="1424570" y="1403607"/>
              <a:ext cx="54000" cy="5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C24784A-71F6-4E88-9DAC-93D1B3423654}"/>
                </a:ext>
              </a:extLst>
            </p:cNvPr>
            <p:cNvSpPr/>
            <p:nvPr/>
          </p:nvSpPr>
          <p:spPr>
            <a:xfrm>
              <a:off x="1424570" y="1940819"/>
              <a:ext cx="54000" cy="5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28382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Jake wants to split the number 1.68 into 8 equal parts.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one part equal to?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0.21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BE9E4F18-FDD8-4427-B924-EB189E993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418222"/>
              </p:ext>
            </p:extLst>
          </p:nvPr>
        </p:nvGraphicFramePr>
        <p:xfrm>
          <a:off x="1576314" y="2324326"/>
          <a:ext cx="5934828" cy="3410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8276">
                  <a:extLst>
                    <a:ext uri="{9D8B030D-6E8A-4147-A177-3AD203B41FA5}">
                      <a16:colId xmlns:a16="http://schemas.microsoft.com/office/drawing/2014/main" val="3074824370"/>
                    </a:ext>
                  </a:extLst>
                </a:gridCol>
                <a:gridCol w="1978276">
                  <a:extLst>
                    <a:ext uri="{9D8B030D-6E8A-4147-A177-3AD203B41FA5}">
                      <a16:colId xmlns:a16="http://schemas.microsoft.com/office/drawing/2014/main" val="1322563839"/>
                    </a:ext>
                  </a:extLst>
                </a:gridCol>
                <a:gridCol w="1978276">
                  <a:extLst>
                    <a:ext uri="{9D8B030D-6E8A-4147-A177-3AD203B41FA5}">
                      <a16:colId xmlns:a16="http://schemas.microsoft.com/office/drawing/2014/main" val="3492953877"/>
                    </a:ext>
                  </a:extLst>
                </a:gridCol>
              </a:tblGrid>
              <a:tr h="8796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66856"/>
                  </a:ext>
                </a:extLst>
              </a:tr>
              <a:tr h="2530572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3399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B1764046-F033-4C56-9159-A3D3E228FF6A}"/>
              </a:ext>
            </a:extLst>
          </p:cNvPr>
          <p:cNvGrpSpPr/>
          <p:nvPr/>
        </p:nvGrpSpPr>
        <p:grpSpPr>
          <a:xfrm>
            <a:off x="3483645" y="2656261"/>
            <a:ext cx="130915" cy="1340596"/>
            <a:chOff x="1424570" y="1403607"/>
            <a:chExt cx="54000" cy="59121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558608-AC1F-48DA-BFE6-72A5EA31C9DA}"/>
                </a:ext>
              </a:extLst>
            </p:cNvPr>
            <p:cNvSpPr/>
            <p:nvPr/>
          </p:nvSpPr>
          <p:spPr>
            <a:xfrm>
              <a:off x="1424570" y="1403607"/>
              <a:ext cx="54000" cy="5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8962AC7-6F39-48FD-94D3-2851DBD0377E}"/>
                </a:ext>
              </a:extLst>
            </p:cNvPr>
            <p:cNvSpPr/>
            <p:nvPr/>
          </p:nvSpPr>
          <p:spPr>
            <a:xfrm>
              <a:off x="1424570" y="1940819"/>
              <a:ext cx="54000" cy="5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C46A187-3FC4-41DC-96A9-1FA899E3FE88}"/>
              </a:ext>
            </a:extLst>
          </p:cNvPr>
          <p:cNvGrpSpPr/>
          <p:nvPr/>
        </p:nvGrpSpPr>
        <p:grpSpPr>
          <a:xfrm>
            <a:off x="4053920" y="5336939"/>
            <a:ext cx="1036160" cy="288000"/>
            <a:chOff x="193457" y="1750333"/>
            <a:chExt cx="1036160" cy="288000"/>
          </a:xfrm>
          <a:solidFill>
            <a:srgbClr val="00B0F0"/>
          </a:solidFill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91E5E8C-360D-4F86-8CB1-384666A5BD64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43081F4-20AE-4CCD-92B7-6A62186277E4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14FAF9F-4860-4456-9A8A-6939FC161A03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4B64130-E802-49E5-9F7B-791A0443A0B0}"/>
              </a:ext>
            </a:extLst>
          </p:cNvPr>
          <p:cNvSpPr/>
          <p:nvPr/>
        </p:nvSpPr>
        <p:spPr>
          <a:xfrm>
            <a:off x="2416832" y="3301009"/>
            <a:ext cx="288000" cy="2880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2EDB879-9A8F-4998-B003-E23F442249B0}"/>
              </a:ext>
            </a:extLst>
          </p:cNvPr>
          <p:cNvGrpSpPr/>
          <p:nvPr/>
        </p:nvGrpSpPr>
        <p:grpSpPr>
          <a:xfrm>
            <a:off x="4053920" y="3669379"/>
            <a:ext cx="1036160" cy="288000"/>
            <a:chOff x="193457" y="1750333"/>
            <a:chExt cx="1036160" cy="288000"/>
          </a:xfrm>
          <a:solidFill>
            <a:srgbClr val="00B0F0"/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ABFFB23-AB69-44AC-BE05-8EC6AC5B2D74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6ECB7E6-3F2A-4C2C-9313-CEA930EE254F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D0CBBBC-4AE9-4185-BE6E-AB55146DCBA8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C619ACD9-19ED-4338-970D-9DBE6B0B6E5E}"/>
              </a:ext>
            </a:extLst>
          </p:cNvPr>
          <p:cNvSpPr/>
          <p:nvPr/>
        </p:nvSpPr>
        <p:spPr>
          <a:xfrm>
            <a:off x="4428000" y="4247633"/>
            <a:ext cx="288000" cy="288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3ECE36-C51F-49BD-90C8-D2205EC9EF67}"/>
              </a:ext>
            </a:extLst>
          </p:cNvPr>
          <p:cNvGrpSpPr/>
          <p:nvPr/>
        </p:nvGrpSpPr>
        <p:grpSpPr>
          <a:xfrm>
            <a:off x="6157082" y="4032065"/>
            <a:ext cx="662080" cy="288000"/>
            <a:chOff x="567537" y="1750333"/>
            <a:chExt cx="662080" cy="288000"/>
          </a:xfrm>
          <a:solidFill>
            <a:srgbClr val="FF00FF"/>
          </a:solidFill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D2DFC5D-CEA8-43D2-A288-CECF1F6E7478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F68A455-1FAE-4051-9A0F-261AC6322B7D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3522A7B-C0CB-4C6D-94BB-1A3F97A4E478}"/>
              </a:ext>
            </a:extLst>
          </p:cNvPr>
          <p:cNvGrpSpPr/>
          <p:nvPr/>
        </p:nvGrpSpPr>
        <p:grpSpPr>
          <a:xfrm>
            <a:off x="4053920" y="3285000"/>
            <a:ext cx="1036160" cy="288000"/>
            <a:chOff x="193457" y="1750333"/>
            <a:chExt cx="1036160" cy="288000"/>
          </a:xfrm>
          <a:solidFill>
            <a:srgbClr val="00B0F0"/>
          </a:solidFill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FD48EB9-45A4-446C-BF91-A4F9C7D27D3B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302B921-5C08-456E-8FE2-2BA8E24F46CB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78FA71F-E235-41E8-A656-EBBBFF21A211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E3BFBB9-1EB5-402B-85A3-9E2C41D1A318}"/>
              </a:ext>
            </a:extLst>
          </p:cNvPr>
          <p:cNvGrpSpPr/>
          <p:nvPr/>
        </p:nvGrpSpPr>
        <p:grpSpPr>
          <a:xfrm>
            <a:off x="5953128" y="3669379"/>
            <a:ext cx="1036160" cy="288000"/>
            <a:chOff x="193457" y="1750333"/>
            <a:chExt cx="1036160" cy="288000"/>
          </a:xfrm>
          <a:solidFill>
            <a:srgbClr val="FF00FF"/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2C1FCCF-4F8B-4D45-BE67-C9AA8CD1B0B1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9BFA04F-CD1D-4093-93B2-E6B53A4ACC89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3DB7617-E7B3-48B2-829F-3633F02A284A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0DBA784-8751-4F5C-82BB-53410AFA43CF}"/>
              </a:ext>
            </a:extLst>
          </p:cNvPr>
          <p:cNvGrpSpPr/>
          <p:nvPr/>
        </p:nvGrpSpPr>
        <p:grpSpPr>
          <a:xfrm>
            <a:off x="5953128" y="3285000"/>
            <a:ext cx="1036160" cy="288000"/>
            <a:chOff x="193457" y="1750333"/>
            <a:chExt cx="1036160" cy="288000"/>
          </a:xfrm>
          <a:solidFill>
            <a:srgbClr val="FF00FF"/>
          </a:solidFill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33ED2A1-9B70-491F-8122-E25A502C2072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36249BC-3C35-4A0D-B028-C1034C1F9CD5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7AFE191-B9CD-48BF-80FC-1A567C45B498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6484118-EA89-46EE-98CA-C0A92E2CFE37}"/>
              </a:ext>
            </a:extLst>
          </p:cNvPr>
          <p:cNvGrpSpPr/>
          <p:nvPr/>
        </p:nvGrpSpPr>
        <p:grpSpPr>
          <a:xfrm>
            <a:off x="4053920" y="4971783"/>
            <a:ext cx="1036160" cy="288000"/>
            <a:chOff x="193457" y="1750333"/>
            <a:chExt cx="1036160" cy="288000"/>
          </a:xfrm>
          <a:solidFill>
            <a:srgbClr val="00B0F0"/>
          </a:solidFill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E0279FD-74BF-4DE8-946D-D0683F5DF845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A797CCC-2A8B-4751-A428-410EED59E660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E39E638-6753-49CE-9884-EA15FBE8CF44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10D71B-3031-4C6A-8B89-605DF5983860}"/>
              </a:ext>
            </a:extLst>
          </p:cNvPr>
          <p:cNvGrpSpPr/>
          <p:nvPr/>
        </p:nvGrpSpPr>
        <p:grpSpPr>
          <a:xfrm>
            <a:off x="4053920" y="4606628"/>
            <a:ext cx="1036160" cy="288000"/>
            <a:chOff x="193457" y="1750333"/>
            <a:chExt cx="1036160" cy="288000"/>
          </a:xfrm>
          <a:solidFill>
            <a:srgbClr val="00B0F0"/>
          </a:solidFill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B251060-4542-41D7-BC32-B754DD12BD19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6CFD0A61-DDED-4ABB-9E1A-363C48DF87E8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BEB65AE-4F5D-4D68-BDFD-E5FCF48C08B5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ECBD821-C2AA-4586-8636-44539A2854A2}"/>
              </a:ext>
            </a:extLst>
          </p:cNvPr>
          <p:cNvCxnSpPr>
            <a:cxnSpLocks/>
          </p:cNvCxnSpPr>
          <p:nvPr/>
        </p:nvCxnSpPr>
        <p:spPr>
          <a:xfrm>
            <a:off x="2401484" y="3310749"/>
            <a:ext cx="346208" cy="316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F3D4D07-3470-4E10-98B1-17B20D3D9347}"/>
              </a:ext>
            </a:extLst>
          </p:cNvPr>
          <p:cNvCxnSpPr>
            <a:cxnSpLocks/>
          </p:cNvCxnSpPr>
          <p:nvPr/>
        </p:nvCxnSpPr>
        <p:spPr>
          <a:xfrm>
            <a:off x="2846522" y="3711938"/>
            <a:ext cx="1053621" cy="962181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89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place value counters and the grid below, partition the number 4.35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1CAA38A-BC57-1742-B694-533187719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16640"/>
              </p:ext>
            </p:extLst>
          </p:nvPr>
        </p:nvGraphicFramePr>
        <p:xfrm>
          <a:off x="1907739" y="1615171"/>
          <a:ext cx="5400000" cy="401304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115848617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4522627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06643314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fontAlgn="ctr"/>
                      <a:endParaRPr lang="en-GB" sz="2000" b="1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fontAlgn="base"/>
                      <a:r>
                        <a:rPr lang="en-GB" sz="2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Ones​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b="1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fontAlgn="base"/>
                      <a:r>
                        <a:rPr lang="en-GB" sz="2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Tenths​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b="1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fontAlgn="base"/>
                      <a:r>
                        <a:rPr lang="en-GB" sz="2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Hundredths​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2512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pPr fontAlgn="ctr"/>
                      <a:endParaRPr lang="en-GB" dirty="0">
                        <a:effectLst/>
                      </a:endParaRPr>
                    </a:p>
                    <a:p>
                      <a:pPr algn="ctr" fontAlgn="base"/>
                      <a:r>
                        <a:rPr lang="en-GB" sz="28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dirty="0">
                        <a:effectLst/>
                      </a:endParaRPr>
                    </a:p>
                    <a:p>
                      <a:pPr algn="ctr" fontAlgn="base"/>
                      <a:r>
                        <a:rPr lang="en-GB" sz="28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dirty="0">
                        <a:effectLst/>
                      </a:endParaRPr>
                    </a:p>
                    <a:p>
                      <a:pPr algn="ctr" fontAlgn="base"/>
                      <a:r>
                        <a:rPr lang="en-GB" sz="28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71466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65E03A8-6AD0-8A4E-BE94-ECE0FF3A1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25" y="241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-webkit-standard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50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place value counters and the grid below, partition the number 4.35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1CAA38A-BC57-1742-B694-53318771978D}"/>
              </a:ext>
            </a:extLst>
          </p:cNvPr>
          <p:cNvGraphicFramePr>
            <a:graphicFrameLocks noGrp="1"/>
          </p:cNvGraphicFramePr>
          <p:nvPr/>
        </p:nvGraphicFramePr>
        <p:xfrm>
          <a:off x="1907739" y="1615171"/>
          <a:ext cx="5400000" cy="401304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115848617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4522627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06643314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fontAlgn="ctr"/>
                      <a:endParaRPr lang="en-GB" sz="2000" b="1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fontAlgn="base"/>
                      <a:r>
                        <a:rPr lang="en-GB" sz="2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Ones​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b="1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fontAlgn="base"/>
                      <a:r>
                        <a:rPr lang="en-GB" sz="2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Tenths​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b="1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fontAlgn="base"/>
                      <a:r>
                        <a:rPr lang="en-GB" sz="2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Hundredths​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2512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pPr fontAlgn="ctr"/>
                      <a:endParaRPr lang="en-GB" dirty="0">
                        <a:effectLst/>
                      </a:endParaRPr>
                    </a:p>
                    <a:p>
                      <a:pPr algn="ctr" fontAlgn="base"/>
                      <a:r>
                        <a:rPr lang="en-GB" sz="28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dirty="0">
                        <a:effectLst/>
                      </a:endParaRPr>
                    </a:p>
                    <a:p>
                      <a:pPr algn="ctr" fontAlgn="base"/>
                      <a:r>
                        <a:rPr lang="en-GB" sz="28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dirty="0">
                        <a:effectLst/>
                      </a:endParaRPr>
                    </a:p>
                    <a:p>
                      <a:pPr algn="ctr" fontAlgn="base"/>
                      <a:r>
                        <a:rPr lang="en-GB" sz="28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71466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65E03A8-6AD0-8A4E-BE94-ECE0FF3A1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25" y="241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-webkit-standard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8EDAC1-C70D-4F45-9C49-FFFD119B292E}"/>
              </a:ext>
            </a:extLst>
          </p:cNvPr>
          <p:cNvSpPr/>
          <p:nvPr/>
        </p:nvSpPr>
        <p:spPr>
          <a:xfrm>
            <a:off x="2574538" y="2442019"/>
            <a:ext cx="504000" cy="50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C308E4A-DA18-2245-BD53-3D590B48AF6E}"/>
              </a:ext>
            </a:extLst>
          </p:cNvPr>
          <p:cNvSpPr/>
          <p:nvPr/>
        </p:nvSpPr>
        <p:spPr>
          <a:xfrm>
            <a:off x="2574538" y="4308184"/>
            <a:ext cx="504000" cy="50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3412780-C20C-A341-A4C0-BC1D1358B1D4}"/>
              </a:ext>
            </a:extLst>
          </p:cNvPr>
          <p:cNvSpPr/>
          <p:nvPr/>
        </p:nvSpPr>
        <p:spPr>
          <a:xfrm>
            <a:off x="2574538" y="3040688"/>
            <a:ext cx="504000" cy="50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5152D7-A5F8-E745-94A4-DBCE65D6F09F}"/>
              </a:ext>
            </a:extLst>
          </p:cNvPr>
          <p:cNvSpPr/>
          <p:nvPr/>
        </p:nvSpPr>
        <p:spPr>
          <a:xfrm>
            <a:off x="2574538" y="3674436"/>
            <a:ext cx="504000" cy="50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52053B3-9164-3B48-8A12-539E17B6C950}"/>
              </a:ext>
            </a:extLst>
          </p:cNvPr>
          <p:cNvSpPr/>
          <p:nvPr/>
        </p:nvSpPr>
        <p:spPr>
          <a:xfrm>
            <a:off x="4346839" y="2443661"/>
            <a:ext cx="504000" cy="50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DDD050C-FF20-8346-BEF3-17778A3D2FC2}"/>
              </a:ext>
            </a:extLst>
          </p:cNvPr>
          <p:cNvSpPr/>
          <p:nvPr/>
        </p:nvSpPr>
        <p:spPr>
          <a:xfrm>
            <a:off x="4346839" y="3042330"/>
            <a:ext cx="504000" cy="50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7A09B84-E64B-8F4E-90E8-A9BA8FC3D5EB}"/>
              </a:ext>
            </a:extLst>
          </p:cNvPr>
          <p:cNvSpPr/>
          <p:nvPr/>
        </p:nvSpPr>
        <p:spPr>
          <a:xfrm>
            <a:off x="4346839" y="3676078"/>
            <a:ext cx="504000" cy="50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36000" tIns="36000" rIns="3600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515E9E-38E8-5E4F-A7A0-187FEE7DE455}"/>
              </a:ext>
            </a:extLst>
          </p:cNvPr>
          <p:cNvSpPr/>
          <p:nvPr/>
        </p:nvSpPr>
        <p:spPr>
          <a:xfrm>
            <a:off x="6165014" y="2439085"/>
            <a:ext cx="504000" cy="504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0.01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DC8B0B-95E0-764B-B18E-72F1F628A45B}"/>
              </a:ext>
            </a:extLst>
          </p:cNvPr>
          <p:cNvSpPr/>
          <p:nvPr/>
        </p:nvSpPr>
        <p:spPr>
          <a:xfrm>
            <a:off x="6165014" y="3068838"/>
            <a:ext cx="504000" cy="504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0.01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B4592C0-4A6A-5441-8FC6-4D3028FE0EA0}"/>
              </a:ext>
            </a:extLst>
          </p:cNvPr>
          <p:cNvSpPr/>
          <p:nvPr/>
        </p:nvSpPr>
        <p:spPr>
          <a:xfrm>
            <a:off x="6165014" y="4958097"/>
            <a:ext cx="504000" cy="504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0.01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CC34315-E36F-3D41-BD69-8578ABFB5F14}"/>
              </a:ext>
            </a:extLst>
          </p:cNvPr>
          <p:cNvSpPr/>
          <p:nvPr/>
        </p:nvSpPr>
        <p:spPr>
          <a:xfrm>
            <a:off x="6165014" y="4328344"/>
            <a:ext cx="504000" cy="504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0.01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492C8C5-D4C5-C24A-8110-C3F0D3CE0E24}"/>
              </a:ext>
            </a:extLst>
          </p:cNvPr>
          <p:cNvSpPr/>
          <p:nvPr/>
        </p:nvSpPr>
        <p:spPr>
          <a:xfrm>
            <a:off x="6165014" y="3698591"/>
            <a:ext cx="504000" cy="504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0.01</a:t>
            </a:r>
          </a:p>
        </p:txBody>
      </p:sp>
    </p:spTree>
    <p:extLst>
      <p:ext uri="{BB962C8B-B14F-4D97-AF65-F5344CB8AC3E}">
        <p14:creationId xmlns:p14="http://schemas.microsoft.com/office/powerpoint/2010/main" val="418915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correct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5.15 ÷ 5 =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10.3      1.03       1.3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correct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5.15 ÷ 5 =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10.3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    </a:t>
            </a:r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 1.03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       </a:t>
            </a:r>
            <a:r>
              <a:rPr lang="en-GB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1.3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20E76E-2FCC-4BCA-B50B-8A02F95AF206}"/>
              </a:ext>
            </a:extLst>
          </p:cNvPr>
          <p:cNvSpPr/>
          <p:nvPr/>
        </p:nvSpPr>
        <p:spPr>
          <a:xfrm>
            <a:off x="4058177" y="4090348"/>
            <a:ext cx="1176432" cy="8545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Calculate: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8">
            <a:extLst>
              <a:ext uri="{FF2B5EF4-FFF2-40B4-BE49-F238E27FC236}">
                <a16:creationId xmlns:a16="http://schemas.microsoft.com/office/drawing/2014/main" id="{F42C9DC6-68E4-4B64-8B93-F0D3C2129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484689"/>
              </p:ext>
            </p:extLst>
          </p:nvPr>
        </p:nvGraphicFramePr>
        <p:xfrm>
          <a:off x="928468" y="1457019"/>
          <a:ext cx="3378078" cy="4183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026">
                  <a:extLst>
                    <a:ext uri="{9D8B030D-6E8A-4147-A177-3AD203B41FA5}">
                      <a16:colId xmlns:a16="http://schemas.microsoft.com/office/drawing/2014/main" val="668866665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654671050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195626377"/>
                    </a:ext>
                  </a:extLst>
                </a:gridCol>
              </a:tblGrid>
              <a:tr h="989681">
                <a:tc gridSpan="3">
                  <a:txBody>
                    <a:bodyPr/>
                    <a:lstStyle/>
                    <a:p>
                      <a:pPr algn="l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A. 4.42 ÷ 2 =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80722291"/>
                  </a:ext>
                </a:extLst>
              </a:tr>
              <a:tr h="56553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37525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12527"/>
                  </a:ext>
                </a:extLst>
              </a:tr>
            </a:tbl>
          </a:graphicData>
        </a:graphic>
      </p:graphicFrame>
      <p:graphicFrame>
        <p:nvGraphicFramePr>
          <p:cNvPr id="12" name="Table 8">
            <a:extLst>
              <a:ext uri="{FF2B5EF4-FFF2-40B4-BE49-F238E27FC236}">
                <a16:creationId xmlns:a16="http://schemas.microsoft.com/office/drawing/2014/main" id="{617AE7E8-7172-4683-8AD6-4D6E4CC51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772590"/>
              </p:ext>
            </p:extLst>
          </p:nvPr>
        </p:nvGraphicFramePr>
        <p:xfrm>
          <a:off x="4804966" y="1457019"/>
          <a:ext cx="3378078" cy="4183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026">
                  <a:extLst>
                    <a:ext uri="{9D8B030D-6E8A-4147-A177-3AD203B41FA5}">
                      <a16:colId xmlns:a16="http://schemas.microsoft.com/office/drawing/2014/main" val="668866665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654671050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195626377"/>
                    </a:ext>
                  </a:extLst>
                </a:gridCol>
              </a:tblGrid>
              <a:tr h="989681">
                <a:tc gridSpan="3">
                  <a:txBody>
                    <a:bodyPr/>
                    <a:lstStyle/>
                    <a:p>
                      <a:pPr algn="l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B. 8.16 ÷ 4 =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80722291"/>
                  </a:ext>
                </a:extLst>
              </a:tr>
              <a:tr h="56553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37525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12527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0F30F065-7DFD-46EC-B1AE-07BFA5CC3AD0}"/>
              </a:ext>
            </a:extLst>
          </p:cNvPr>
          <p:cNvSpPr>
            <a:spLocks noChangeAspect="1"/>
          </p:cNvSpPr>
          <p:nvPr/>
        </p:nvSpPr>
        <p:spPr>
          <a:xfrm>
            <a:off x="2017154" y="2681566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E4EF9C3-65CC-45D5-9E23-C1CF7F89272C}"/>
              </a:ext>
            </a:extLst>
          </p:cNvPr>
          <p:cNvSpPr>
            <a:spLocks noChangeAspect="1"/>
          </p:cNvSpPr>
          <p:nvPr/>
        </p:nvSpPr>
        <p:spPr>
          <a:xfrm>
            <a:off x="2017154" y="4364593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79E6330-A21E-4DF4-B980-315301A78FA2}"/>
              </a:ext>
            </a:extLst>
          </p:cNvPr>
          <p:cNvSpPr>
            <a:spLocks noChangeAspect="1"/>
          </p:cNvSpPr>
          <p:nvPr/>
        </p:nvSpPr>
        <p:spPr>
          <a:xfrm>
            <a:off x="5896728" y="2681566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A3DF2F-044E-45D7-B288-C40D84F3F417}"/>
              </a:ext>
            </a:extLst>
          </p:cNvPr>
          <p:cNvSpPr>
            <a:spLocks noChangeAspect="1"/>
          </p:cNvSpPr>
          <p:nvPr/>
        </p:nvSpPr>
        <p:spPr>
          <a:xfrm>
            <a:off x="5896728" y="4364593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16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Calculate: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8">
            <a:extLst>
              <a:ext uri="{FF2B5EF4-FFF2-40B4-BE49-F238E27FC236}">
                <a16:creationId xmlns:a16="http://schemas.microsoft.com/office/drawing/2014/main" id="{F42C9DC6-68E4-4B64-8B93-F0D3C2129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48207"/>
              </p:ext>
            </p:extLst>
          </p:nvPr>
        </p:nvGraphicFramePr>
        <p:xfrm>
          <a:off x="928468" y="1457019"/>
          <a:ext cx="3378078" cy="4183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026">
                  <a:extLst>
                    <a:ext uri="{9D8B030D-6E8A-4147-A177-3AD203B41FA5}">
                      <a16:colId xmlns:a16="http://schemas.microsoft.com/office/drawing/2014/main" val="668866665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654671050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195626377"/>
                    </a:ext>
                  </a:extLst>
                </a:gridCol>
              </a:tblGrid>
              <a:tr h="989681">
                <a:tc gridSpan="3">
                  <a:txBody>
                    <a:bodyPr/>
                    <a:lstStyle/>
                    <a:p>
                      <a:pPr algn="l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A. 4.42 ÷ 2 = </a:t>
                      </a:r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2.21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80722291"/>
                  </a:ext>
                </a:extLst>
              </a:tr>
              <a:tr h="56553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37525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12527"/>
                  </a:ext>
                </a:extLst>
              </a:tr>
            </a:tbl>
          </a:graphicData>
        </a:graphic>
      </p:graphicFrame>
      <p:graphicFrame>
        <p:nvGraphicFramePr>
          <p:cNvPr id="12" name="Table 8">
            <a:extLst>
              <a:ext uri="{FF2B5EF4-FFF2-40B4-BE49-F238E27FC236}">
                <a16:creationId xmlns:a16="http://schemas.microsoft.com/office/drawing/2014/main" id="{617AE7E8-7172-4683-8AD6-4D6E4CC51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816105"/>
              </p:ext>
            </p:extLst>
          </p:nvPr>
        </p:nvGraphicFramePr>
        <p:xfrm>
          <a:off x="4804966" y="1457019"/>
          <a:ext cx="3378078" cy="4183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026">
                  <a:extLst>
                    <a:ext uri="{9D8B030D-6E8A-4147-A177-3AD203B41FA5}">
                      <a16:colId xmlns:a16="http://schemas.microsoft.com/office/drawing/2014/main" val="668866665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654671050"/>
                    </a:ext>
                  </a:extLst>
                </a:gridCol>
                <a:gridCol w="1126026">
                  <a:extLst>
                    <a:ext uri="{9D8B030D-6E8A-4147-A177-3AD203B41FA5}">
                      <a16:colId xmlns:a16="http://schemas.microsoft.com/office/drawing/2014/main" val="2195626377"/>
                    </a:ext>
                  </a:extLst>
                </a:gridCol>
              </a:tblGrid>
              <a:tr h="989681">
                <a:tc gridSpan="3">
                  <a:txBody>
                    <a:bodyPr/>
                    <a:lstStyle/>
                    <a:p>
                      <a:pPr algn="l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B. 8.16 ÷ 4 = </a:t>
                      </a:r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2.04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80722291"/>
                  </a:ext>
                </a:extLst>
              </a:tr>
              <a:tr h="56553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37525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12527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0F30F065-7DFD-46EC-B1AE-07BFA5CC3AD0}"/>
              </a:ext>
            </a:extLst>
          </p:cNvPr>
          <p:cNvSpPr>
            <a:spLocks noChangeAspect="1"/>
          </p:cNvSpPr>
          <p:nvPr/>
        </p:nvSpPr>
        <p:spPr>
          <a:xfrm>
            <a:off x="2017154" y="2681566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E4EF9C3-65CC-45D5-9E23-C1CF7F89272C}"/>
              </a:ext>
            </a:extLst>
          </p:cNvPr>
          <p:cNvSpPr>
            <a:spLocks noChangeAspect="1"/>
          </p:cNvSpPr>
          <p:nvPr/>
        </p:nvSpPr>
        <p:spPr>
          <a:xfrm>
            <a:off x="2017154" y="4364593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79E6330-A21E-4DF4-B980-315301A78FA2}"/>
              </a:ext>
            </a:extLst>
          </p:cNvPr>
          <p:cNvSpPr>
            <a:spLocks noChangeAspect="1"/>
          </p:cNvSpPr>
          <p:nvPr/>
        </p:nvSpPr>
        <p:spPr>
          <a:xfrm>
            <a:off x="5896728" y="2681566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A3DF2F-044E-45D7-B288-C40D84F3F417}"/>
              </a:ext>
            </a:extLst>
          </p:cNvPr>
          <p:cNvSpPr>
            <a:spLocks noChangeAspect="1"/>
          </p:cNvSpPr>
          <p:nvPr/>
        </p:nvSpPr>
        <p:spPr>
          <a:xfrm>
            <a:off x="5896728" y="4364593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F6AFD6F-9CDF-4475-8214-66A99DF96187}"/>
              </a:ext>
            </a:extLst>
          </p:cNvPr>
          <p:cNvGrpSpPr/>
          <p:nvPr/>
        </p:nvGrpSpPr>
        <p:grpSpPr>
          <a:xfrm>
            <a:off x="4853985" y="3096936"/>
            <a:ext cx="1036160" cy="288000"/>
            <a:chOff x="193457" y="1750333"/>
            <a:chExt cx="1036160" cy="288000"/>
          </a:xfrm>
          <a:solidFill>
            <a:srgbClr val="92D050"/>
          </a:solidFill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B2679C7-5A53-4C64-9DE5-D98DD551E743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275295A-8258-4450-8741-F2875ACFF18B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A97046F-8713-4B1F-9063-ACEB60A68512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F518E48-B496-4BD9-86B7-9E38AE34C7F1}"/>
              </a:ext>
            </a:extLst>
          </p:cNvPr>
          <p:cNvGrpSpPr/>
          <p:nvPr/>
        </p:nvGrpSpPr>
        <p:grpSpPr>
          <a:xfrm>
            <a:off x="4853985" y="3472788"/>
            <a:ext cx="1036160" cy="288000"/>
            <a:chOff x="183076" y="2302120"/>
            <a:chExt cx="1036160" cy="288000"/>
          </a:xfrm>
          <a:solidFill>
            <a:srgbClr val="92D050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92E55A5-AB59-4340-9EAC-1B10AFDA9466}"/>
                </a:ext>
              </a:extLst>
            </p:cNvPr>
            <p:cNvSpPr/>
            <p:nvPr/>
          </p:nvSpPr>
          <p:spPr>
            <a:xfrm>
              <a:off x="183076" y="2302120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735C5CE-6CA0-4B3B-8B87-496B94503052}"/>
                </a:ext>
              </a:extLst>
            </p:cNvPr>
            <p:cNvSpPr/>
            <p:nvPr/>
          </p:nvSpPr>
          <p:spPr>
            <a:xfrm>
              <a:off x="557156" y="2302120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576AFAE-256B-40C6-90F5-5EB2B2906969}"/>
                </a:ext>
              </a:extLst>
            </p:cNvPr>
            <p:cNvSpPr/>
            <p:nvPr/>
          </p:nvSpPr>
          <p:spPr>
            <a:xfrm>
              <a:off x="931236" y="2302120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C318390-6D91-4205-91EF-44D73ADBC96C}"/>
              </a:ext>
            </a:extLst>
          </p:cNvPr>
          <p:cNvGrpSpPr/>
          <p:nvPr/>
        </p:nvGrpSpPr>
        <p:grpSpPr>
          <a:xfrm>
            <a:off x="4853985" y="3838918"/>
            <a:ext cx="662080" cy="288000"/>
            <a:chOff x="183076" y="2871694"/>
            <a:chExt cx="662080" cy="288000"/>
          </a:xfrm>
          <a:solidFill>
            <a:srgbClr val="92D050"/>
          </a:solidFill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56F0589-80A8-4545-B1D9-F50DF88D375A}"/>
                </a:ext>
              </a:extLst>
            </p:cNvPr>
            <p:cNvSpPr/>
            <p:nvPr/>
          </p:nvSpPr>
          <p:spPr>
            <a:xfrm>
              <a:off x="183076" y="2871694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CCF9418-CA81-48EF-8B44-F463802A42DD}"/>
                </a:ext>
              </a:extLst>
            </p:cNvPr>
            <p:cNvSpPr/>
            <p:nvPr/>
          </p:nvSpPr>
          <p:spPr>
            <a:xfrm>
              <a:off x="557156" y="2871694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9037A735-0547-4646-90D2-1D7677235DE1}"/>
              </a:ext>
            </a:extLst>
          </p:cNvPr>
          <p:cNvSpPr/>
          <p:nvPr/>
        </p:nvSpPr>
        <p:spPr>
          <a:xfrm>
            <a:off x="7105930" y="3095220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88CE52C-CFED-4BF4-B5EC-1C2DFDF7C96E}"/>
              </a:ext>
            </a:extLst>
          </p:cNvPr>
          <p:cNvSpPr/>
          <p:nvPr/>
        </p:nvSpPr>
        <p:spPr>
          <a:xfrm>
            <a:off x="7853079" y="3097004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61658E0-77E1-4602-A037-9E5407D03442}"/>
              </a:ext>
            </a:extLst>
          </p:cNvPr>
          <p:cNvSpPr/>
          <p:nvPr/>
        </p:nvSpPr>
        <p:spPr>
          <a:xfrm>
            <a:off x="7480652" y="3096216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C864C25-9BC2-43F7-8A50-CB9E8EE4D7B7}"/>
              </a:ext>
            </a:extLst>
          </p:cNvPr>
          <p:cNvSpPr/>
          <p:nvPr/>
        </p:nvSpPr>
        <p:spPr>
          <a:xfrm>
            <a:off x="7105930" y="3472788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32BE662-C041-4EF3-BF3F-07B68E47B862}"/>
              </a:ext>
            </a:extLst>
          </p:cNvPr>
          <p:cNvSpPr/>
          <p:nvPr/>
        </p:nvSpPr>
        <p:spPr>
          <a:xfrm>
            <a:off x="7480652" y="3472788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0A7BA33-3896-41E1-9FAB-85CD2749CBA5}"/>
              </a:ext>
            </a:extLst>
          </p:cNvPr>
          <p:cNvSpPr/>
          <p:nvPr/>
        </p:nvSpPr>
        <p:spPr>
          <a:xfrm>
            <a:off x="7853079" y="3472788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3317038-35C1-4CA1-99C6-91BCDAE743C5}"/>
              </a:ext>
            </a:extLst>
          </p:cNvPr>
          <p:cNvSpPr/>
          <p:nvPr/>
        </p:nvSpPr>
        <p:spPr>
          <a:xfrm>
            <a:off x="7105930" y="4923421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DC9D1C4-D6C0-4FD3-9418-1BB9D9D2E3F8}"/>
              </a:ext>
            </a:extLst>
          </p:cNvPr>
          <p:cNvSpPr/>
          <p:nvPr/>
        </p:nvSpPr>
        <p:spPr>
          <a:xfrm>
            <a:off x="7480652" y="4923421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B92EF97-1296-4D55-B934-35125452B257}"/>
              </a:ext>
            </a:extLst>
          </p:cNvPr>
          <p:cNvSpPr/>
          <p:nvPr/>
        </p:nvSpPr>
        <p:spPr>
          <a:xfrm>
            <a:off x="7105930" y="4528614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BF2118D-F4AA-4329-90B6-0AB585E45CAF}"/>
              </a:ext>
            </a:extLst>
          </p:cNvPr>
          <p:cNvSpPr/>
          <p:nvPr/>
        </p:nvSpPr>
        <p:spPr>
          <a:xfrm>
            <a:off x="7850629" y="4923421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D1C8BBB-6B77-466F-8ED5-B034C1466399}"/>
              </a:ext>
            </a:extLst>
          </p:cNvPr>
          <p:cNvSpPr/>
          <p:nvPr/>
        </p:nvSpPr>
        <p:spPr>
          <a:xfrm>
            <a:off x="7105930" y="5308564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16D1DDB-87A9-4697-96AF-FC0B74091B4E}"/>
              </a:ext>
            </a:extLst>
          </p:cNvPr>
          <p:cNvSpPr/>
          <p:nvPr/>
        </p:nvSpPr>
        <p:spPr>
          <a:xfrm>
            <a:off x="7480652" y="5308564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653AAA1-109B-422F-82F2-40E227F8BC68}"/>
              </a:ext>
            </a:extLst>
          </p:cNvPr>
          <p:cNvSpPr/>
          <p:nvPr/>
        </p:nvSpPr>
        <p:spPr>
          <a:xfrm>
            <a:off x="7850629" y="4528614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F0E107F-F84B-4CF5-99BD-A506DA6318E6}"/>
              </a:ext>
            </a:extLst>
          </p:cNvPr>
          <p:cNvSpPr/>
          <p:nvPr/>
        </p:nvSpPr>
        <p:spPr>
          <a:xfrm>
            <a:off x="7480652" y="4154689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0386261-E95A-49A7-BBED-29FA27B16F43}"/>
              </a:ext>
            </a:extLst>
          </p:cNvPr>
          <p:cNvSpPr/>
          <p:nvPr/>
        </p:nvSpPr>
        <p:spPr>
          <a:xfrm>
            <a:off x="7850629" y="5308564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6C1284A-CD8C-4268-9A36-36E0387788B2}"/>
              </a:ext>
            </a:extLst>
          </p:cNvPr>
          <p:cNvSpPr/>
          <p:nvPr/>
        </p:nvSpPr>
        <p:spPr>
          <a:xfrm>
            <a:off x="7480652" y="4528614"/>
            <a:ext cx="288000" cy="2880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ACB4E18-BEC4-42A7-A6A9-7291A91E068C}"/>
              </a:ext>
            </a:extLst>
          </p:cNvPr>
          <p:cNvSpPr/>
          <p:nvPr/>
        </p:nvSpPr>
        <p:spPr>
          <a:xfrm>
            <a:off x="6357770" y="3239220"/>
            <a:ext cx="288000" cy="288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B440C-5676-4953-94D6-53180453592E}"/>
              </a:ext>
            </a:extLst>
          </p:cNvPr>
          <p:cNvCxnSpPr>
            <a:cxnSpLocks/>
          </p:cNvCxnSpPr>
          <p:nvPr/>
        </p:nvCxnSpPr>
        <p:spPr>
          <a:xfrm>
            <a:off x="6328666" y="3232463"/>
            <a:ext cx="346208" cy="316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3906AA5-2795-4BB9-8D63-2B99A07D58B2}"/>
              </a:ext>
            </a:extLst>
          </p:cNvPr>
          <p:cNvCxnSpPr>
            <a:cxnSpLocks/>
          </p:cNvCxnSpPr>
          <p:nvPr/>
        </p:nvCxnSpPr>
        <p:spPr>
          <a:xfrm>
            <a:off x="6786767" y="3659778"/>
            <a:ext cx="511534" cy="46714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455B929-9B16-46BC-B300-38C320D40976}"/>
              </a:ext>
            </a:extLst>
          </p:cNvPr>
          <p:cNvGrpSpPr/>
          <p:nvPr/>
        </p:nvGrpSpPr>
        <p:grpSpPr>
          <a:xfrm>
            <a:off x="967785" y="3096936"/>
            <a:ext cx="1036160" cy="288000"/>
            <a:chOff x="193457" y="1750333"/>
            <a:chExt cx="1036160" cy="288000"/>
          </a:xfrm>
          <a:solidFill>
            <a:srgbClr val="92D050"/>
          </a:solidFill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6D9D552-5CD9-4814-A2F5-B0D2201E24DA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F060CFF-5D97-4BB5-AA2C-C677992931AA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D672F9B-1C5B-4075-AA00-B8F1320E85E9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A29A9247-B8C7-437C-8817-E28EDFC7DE9D}"/>
              </a:ext>
            </a:extLst>
          </p:cNvPr>
          <p:cNvSpPr/>
          <p:nvPr/>
        </p:nvSpPr>
        <p:spPr>
          <a:xfrm>
            <a:off x="1341865" y="3472788"/>
            <a:ext cx="288000" cy="2880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C14A7EE-69EE-4838-8199-735BA0B15E2B}"/>
              </a:ext>
            </a:extLst>
          </p:cNvPr>
          <p:cNvGrpSpPr/>
          <p:nvPr/>
        </p:nvGrpSpPr>
        <p:grpSpPr>
          <a:xfrm>
            <a:off x="2101260" y="3096936"/>
            <a:ext cx="1036160" cy="288000"/>
            <a:chOff x="193457" y="1750333"/>
            <a:chExt cx="1036160" cy="288000"/>
          </a:xfrm>
          <a:solidFill>
            <a:srgbClr val="00B0F0"/>
          </a:solidFill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1E14BBA-7690-426A-8870-6549ECEB8336}"/>
                </a:ext>
              </a:extLst>
            </p:cNvPr>
            <p:cNvSpPr/>
            <p:nvPr/>
          </p:nvSpPr>
          <p:spPr>
            <a:xfrm>
              <a:off x="19345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203E743-2166-4167-B49F-57E5298BEE19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E67F9E-26CB-4C26-83E9-090A958FB283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7" name="Oval 56">
            <a:extLst>
              <a:ext uri="{FF2B5EF4-FFF2-40B4-BE49-F238E27FC236}">
                <a16:creationId xmlns:a16="http://schemas.microsoft.com/office/drawing/2014/main" id="{2C829BC2-327A-49DD-8FDC-0078B59DE63E}"/>
              </a:ext>
            </a:extLst>
          </p:cNvPr>
          <p:cNvSpPr/>
          <p:nvPr/>
        </p:nvSpPr>
        <p:spPr>
          <a:xfrm>
            <a:off x="2475340" y="3472788"/>
            <a:ext cx="288000" cy="288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78B6B3A-D88B-4328-945F-6597CCA6D22F}"/>
              </a:ext>
            </a:extLst>
          </p:cNvPr>
          <p:cNvGrpSpPr/>
          <p:nvPr/>
        </p:nvGrpSpPr>
        <p:grpSpPr>
          <a:xfrm>
            <a:off x="3418315" y="3096936"/>
            <a:ext cx="662080" cy="288000"/>
            <a:chOff x="567537" y="1750333"/>
            <a:chExt cx="662080" cy="288000"/>
          </a:xfrm>
          <a:solidFill>
            <a:srgbClr val="FF00FF"/>
          </a:solidFill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8FC7B63-64AC-423A-917F-C1F675CE32DF}"/>
                </a:ext>
              </a:extLst>
            </p:cNvPr>
            <p:cNvSpPr/>
            <p:nvPr/>
          </p:nvSpPr>
          <p:spPr>
            <a:xfrm>
              <a:off x="56753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EB12F1D-CDA2-4F92-B138-0E8C0631AD03}"/>
                </a:ext>
              </a:extLst>
            </p:cNvPr>
            <p:cNvSpPr/>
            <p:nvPr/>
          </p:nvSpPr>
          <p:spPr>
            <a:xfrm>
              <a:off x="941617" y="1750333"/>
              <a:ext cx="288000" cy="288000"/>
            </a:xfrm>
            <a:prstGeom prst="ellipse">
              <a:avLst/>
            </a:prstGeom>
            <a:grp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788706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division to calculate the answers.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ctr" defTabSz="685800">
              <a:buFontTx/>
              <a:buAutoNum type="romanLcPeriod"/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AB266A0-924E-4EE5-A39F-A5376B61A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45603"/>
              </p:ext>
            </p:extLst>
          </p:nvPr>
        </p:nvGraphicFramePr>
        <p:xfrm>
          <a:off x="1847850" y="3696170"/>
          <a:ext cx="5448299" cy="111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622">
                  <a:extLst>
                    <a:ext uri="{9D8B030D-6E8A-4147-A177-3AD203B41FA5}">
                      <a16:colId xmlns:a16="http://schemas.microsoft.com/office/drawing/2014/main" val="3374787899"/>
                    </a:ext>
                  </a:extLst>
                </a:gridCol>
                <a:gridCol w="222729">
                  <a:extLst>
                    <a:ext uri="{9D8B030D-6E8A-4147-A177-3AD203B41FA5}">
                      <a16:colId xmlns:a16="http://schemas.microsoft.com/office/drawing/2014/main" val="2272904066"/>
                    </a:ext>
                  </a:extLst>
                </a:gridCol>
                <a:gridCol w="1113645">
                  <a:extLst>
                    <a:ext uri="{9D8B030D-6E8A-4147-A177-3AD203B41FA5}">
                      <a16:colId xmlns:a16="http://schemas.microsoft.com/office/drawing/2014/main" val="2573358171"/>
                    </a:ext>
                  </a:extLst>
                </a:gridCol>
                <a:gridCol w="1336376">
                  <a:extLst>
                    <a:ext uri="{9D8B030D-6E8A-4147-A177-3AD203B41FA5}">
                      <a16:colId xmlns:a16="http://schemas.microsoft.com/office/drawing/2014/main" val="3665119856"/>
                    </a:ext>
                  </a:extLst>
                </a:gridCol>
                <a:gridCol w="2115927">
                  <a:extLst>
                    <a:ext uri="{9D8B030D-6E8A-4147-A177-3AD203B41FA5}">
                      <a16:colId xmlns:a16="http://schemas.microsoft.com/office/drawing/2014/main" val="2279175357"/>
                    </a:ext>
                  </a:extLst>
                </a:gridCol>
              </a:tblGrid>
              <a:tr h="1112400">
                <a:tc>
                  <a:txBody>
                    <a:bodyPr/>
                    <a:lstStyle/>
                    <a:p>
                      <a:pPr algn="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x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= 1.86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363292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82153C-2ED8-44AF-8F75-AC3C47332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1560"/>
              </p:ext>
            </p:extLst>
          </p:nvPr>
        </p:nvGraphicFramePr>
        <p:xfrm>
          <a:off x="1847850" y="1838325"/>
          <a:ext cx="5448299" cy="111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622">
                  <a:extLst>
                    <a:ext uri="{9D8B030D-6E8A-4147-A177-3AD203B41FA5}">
                      <a16:colId xmlns:a16="http://schemas.microsoft.com/office/drawing/2014/main" val="3374787899"/>
                    </a:ext>
                  </a:extLst>
                </a:gridCol>
                <a:gridCol w="222729">
                  <a:extLst>
                    <a:ext uri="{9D8B030D-6E8A-4147-A177-3AD203B41FA5}">
                      <a16:colId xmlns:a16="http://schemas.microsoft.com/office/drawing/2014/main" val="2272904066"/>
                    </a:ext>
                  </a:extLst>
                </a:gridCol>
                <a:gridCol w="1113645">
                  <a:extLst>
                    <a:ext uri="{9D8B030D-6E8A-4147-A177-3AD203B41FA5}">
                      <a16:colId xmlns:a16="http://schemas.microsoft.com/office/drawing/2014/main" val="2573358171"/>
                    </a:ext>
                  </a:extLst>
                </a:gridCol>
                <a:gridCol w="1336376">
                  <a:extLst>
                    <a:ext uri="{9D8B030D-6E8A-4147-A177-3AD203B41FA5}">
                      <a16:colId xmlns:a16="http://schemas.microsoft.com/office/drawing/2014/main" val="3665119856"/>
                    </a:ext>
                  </a:extLst>
                </a:gridCol>
                <a:gridCol w="2115927">
                  <a:extLst>
                    <a:ext uri="{9D8B030D-6E8A-4147-A177-3AD203B41FA5}">
                      <a16:colId xmlns:a16="http://schemas.microsoft.com/office/drawing/2014/main" val="2279175357"/>
                    </a:ext>
                  </a:extLst>
                </a:gridCol>
              </a:tblGrid>
              <a:tr h="1112400">
                <a:tc>
                  <a:txBody>
                    <a:bodyPr/>
                    <a:lstStyle/>
                    <a:p>
                      <a:pPr algn="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x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= 6.44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363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387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division to calculate the answers.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ctr" defTabSz="685800">
              <a:buFontTx/>
              <a:buAutoNum type="romanLcPeriod"/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512049E-0E7A-4CC6-BE1A-2EB733AF9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617818"/>
              </p:ext>
            </p:extLst>
          </p:nvPr>
        </p:nvGraphicFramePr>
        <p:xfrm>
          <a:off x="1847850" y="3696170"/>
          <a:ext cx="5448299" cy="111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622">
                  <a:extLst>
                    <a:ext uri="{9D8B030D-6E8A-4147-A177-3AD203B41FA5}">
                      <a16:colId xmlns:a16="http://schemas.microsoft.com/office/drawing/2014/main" val="3374787899"/>
                    </a:ext>
                  </a:extLst>
                </a:gridCol>
                <a:gridCol w="222729">
                  <a:extLst>
                    <a:ext uri="{9D8B030D-6E8A-4147-A177-3AD203B41FA5}">
                      <a16:colId xmlns:a16="http://schemas.microsoft.com/office/drawing/2014/main" val="2272904066"/>
                    </a:ext>
                  </a:extLst>
                </a:gridCol>
                <a:gridCol w="1113645">
                  <a:extLst>
                    <a:ext uri="{9D8B030D-6E8A-4147-A177-3AD203B41FA5}">
                      <a16:colId xmlns:a16="http://schemas.microsoft.com/office/drawing/2014/main" val="2573358171"/>
                    </a:ext>
                  </a:extLst>
                </a:gridCol>
                <a:gridCol w="1336376">
                  <a:extLst>
                    <a:ext uri="{9D8B030D-6E8A-4147-A177-3AD203B41FA5}">
                      <a16:colId xmlns:a16="http://schemas.microsoft.com/office/drawing/2014/main" val="3665119856"/>
                    </a:ext>
                  </a:extLst>
                </a:gridCol>
                <a:gridCol w="2115927">
                  <a:extLst>
                    <a:ext uri="{9D8B030D-6E8A-4147-A177-3AD203B41FA5}">
                      <a16:colId xmlns:a16="http://schemas.microsoft.com/office/drawing/2014/main" val="2279175357"/>
                    </a:ext>
                  </a:extLst>
                </a:gridCol>
              </a:tblGrid>
              <a:tr h="1112400">
                <a:tc>
                  <a:txBody>
                    <a:bodyPr/>
                    <a:lstStyle/>
                    <a:p>
                      <a:pPr algn="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x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= 1.86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363292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6C6374-8FED-4021-9B3D-942AC6EED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172625"/>
              </p:ext>
            </p:extLst>
          </p:nvPr>
        </p:nvGraphicFramePr>
        <p:xfrm>
          <a:off x="1847850" y="1838325"/>
          <a:ext cx="5448299" cy="111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622">
                  <a:extLst>
                    <a:ext uri="{9D8B030D-6E8A-4147-A177-3AD203B41FA5}">
                      <a16:colId xmlns:a16="http://schemas.microsoft.com/office/drawing/2014/main" val="3374787899"/>
                    </a:ext>
                  </a:extLst>
                </a:gridCol>
                <a:gridCol w="222729">
                  <a:extLst>
                    <a:ext uri="{9D8B030D-6E8A-4147-A177-3AD203B41FA5}">
                      <a16:colId xmlns:a16="http://schemas.microsoft.com/office/drawing/2014/main" val="2272904066"/>
                    </a:ext>
                  </a:extLst>
                </a:gridCol>
                <a:gridCol w="1113645">
                  <a:extLst>
                    <a:ext uri="{9D8B030D-6E8A-4147-A177-3AD203B41FA5}">
                      <a16:colId xmlns:a16="http://schemas.microsoft.com/office/drawing/2014/main" val="2573358171"/>
                    </a:ext>
                  </a:extLst>
                </a:gridCol>
                <a:gridCol w="1336376">
                  <a:extLst>
                    <a:ext uri="{9D8B030D-6E8A-4147-A177-3AD203B41FA5}">
                      <a16:colId xmlns:a16="http://schemas.microsoft.com/office/drawing/2014/main" val="3665119856"/>
                    </a:ext>
                  </a:extLst>
                </a:gridCol>
                <a:gridCol w="2115927">
                  <a:extLst>
                    <a:ext uri="{9D8B030D-6E8A-4147-A177-3AD203B41FA5}">
                      <a16:colId xmlns:a16="http://schemas.microsoft.com/office/drawing/2014/main" val="2279175357"/>
                    </a:ext>
                  </a:extLst>
                </a:gridCol>
              </a:tblGrid>
              <a:tr h="1112400">
                <a:tc>
                  <a:txBody>
                    <a:bodyPr/>
                    <a:lstStyle/>
                    <a:p>
                      <a:pPr algn="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x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= 6.44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363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76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8D7F6E-8DF6-463F-AF59-1C1A8DDFD2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86144f90-c7b6-48d0-aae5-f5e9e48cc3d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1635</TotalTime>
  <Words>307</Words>
  <Application>Microsoft Office PowerPoint</Application>
  <PresentationFormat>On-screen Show (4:3)</PresentationFormat>
  <Paragraphs>169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SassoonCRInfantMedium</vt:lpstr>
      <vt:lpstr>-webkit-standard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Divide Decimals by Integers PowerPoint Presentation</dc:title>
  <dc:creator>Ashleigh Sobol</dc:creator>
  <cp:lastModifiedBy>Rosanna Harries</cp:lastModifiedBy>
  <cp:revision>65</cp:revision>
  <dcterms:created xsi:type="dcterms:W3CDTF">2018-03-17T10:08:43Z</dcterms:created>
  <dcterms:modified xsi:type="dcterms:W3CDTF">2021-01-13T12:02:21Z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