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98" r:id="rId2"/>
    <p:sldId id="278" r:id="rId3"/>
    <p:sldId id="279" r:id="rId4"/>
    <p:sldId id="320" r:id="rId5"/>
    <p:sldId id="32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68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E4611-88F2-4115-8B10-49A02FF333FA}" type="datetimeFigureOut">
              <a:rPr lang="en-GB" smtClean="0"/>
              <a:t>26/01/2021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8E4A6E-E6B6-408C-8C90-B335EC1F1719}" type="slidenum">
              <a:rPr lang="en-GB" smtClean="0"/>
              <a:t>‹#›</a:t>
            </a:fld>
            <a:endParaRPr lang="en-GB"/>
          </a:p>
        </p:txBody>
      </p:sp>
    </p:spTree>
    <p:extLst>
      <p:ext uri="{BB962C8B-B14F-4D97-AF65-F5344CB8AC3E}">
        <p14:creationId xmlns:p14="http://schemas.microsoft.com/office/powerpoint/2010/main" val="1207723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21EAE644-35A6-48F6-8333-EF3B39D1DE4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F9D1106-4057-43CD-AE1E-3FAA84206EF7}" type="slidenum">
              <a:rPr lang="en-US" altLang="en-US"/>
              <a:pPr/>
              <a:t>2</a:t>
            </a:fld>
            <a:endParaRPr lang="en-US" altLang="en-US"/>
          </a:p>
        </p:txBody>
      </p:sp>
      <p:sp>
        <p:nvSpPr>
          <p:cNvPr id="33795" name="Rectangle 2">
            <a:extLst>
              <a:ext uri="{FF2B5EF4-FFF2-40B4-BE49-F238E27FC236}">
                <a16:creationId xmlns:a16="http://schemas.microsoft.com/office/drawing/2014/main" id="{142EC28D-6808-4A5B-BC0D-2475AD0CCC6C}"/>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8C94AAEC-857A-4020-9F5A-DF2D96C3504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DEDA9517-C8B7-4FAC-8B1D-0DEDA36C141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87B2790-FDB8-4B5F-9518-B41804C9C63C}" type="slidenum">
              <a:rPr lang="en-US" altLang="en-US"/>
              <a:pPr/>
              <a:t>3</a:t>
            </a:fld>
            <a:endParaRPr lang="en-US" altLang="en-US"/>
          </a:p>
        </p:txBody>
      </p:sp>
      <p:sp>
        <p:nvSpPr>
          <p:cNvPr id="35843" name="Rectangle 2">
            <a:extLst>
              <a:ext uri="{FF2B5EF4-FFF2-40B4-BE49-F238E27FC236}">
                <a16:creationId xmlns:a16="http://schemas.microsoft.com/office/drawing/2014/main" id="{3A2B4DEA-55A1-4BFB-9776-A327A17E6D12}"/>
              </a:ext>
            </a:extLst>
          </p:cNvPr>
          <p:cNvSpPr>
            <a:spLocks noGrp="1" noRot="1" noChangeAspect="1" noChangeArrowheads="1" noTextEdit="1"/>
          </p:cNvSpPr>
          <p:nvPr>
            <p:ph type="sldImg"/>
          </p:nvPr>
        </p:nvSpPr>
        <p:spPr>
          <a:ln/>
        </p:spPr>
      </p:sp>
      <p:sp>
        <p:nvSpPr>
          <p:cNvPr id="35844" name="Rectangle 3">
            <a:extLst>
              <a:ext uri="{FF2B5EF4-FFF2-40B4-BE49-F238E27FC236}">
                <a16:creationId xmlns:a16="http://schemas.microsoft.com/office/drawing/2014/main" id="{55E174F1-9C19-44EA-A83D-0EE421D201D1}"/>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4">
            <a:extLst>
              <a:ext uri="{FF2B5EF4-FFF2-40B4-BE49-F238E27FC236}">
                <a16:creationId xmlns:a16="http://schemas.microsoft.com/office/drawing/2014/main" id="{CDEA99E9-ECE9-45C7-A5BF-B9AD2A66B58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E14F9E9D-5A76-4A62-B49B-BFDE24F55D2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A9849DFF-6296-4CEB-AB97-6B40AE0123A1}"/>
              </a:ext>
            </a:extLst>
          </p:cNvPr>
          <p:cNvSpPr>
            <a:spLocks noGrp="1" noChangeArrowheads="1"/>
          </p:cNvSpPr>
          <p:nvPr>
            <p:ph type="sldNum" sz="quarter" idx="12"/>
          </p:nvPr>
        </p:nvSpPr>
        <p:spPr>
          <a:ln/>
        </p:spPr>
        <p:txBody>
          <a:bodyPr/>
          <a:lstStyle>
            <a:lvl1pPr>
              <a:defRPr/>
            </a:lvl1pPr>
          </a:lstStyle>
          <a:p>
            <a:pPr>
              <a:defRPr/>
            </a:pPr>
            <a:fld id="{EB3EF063-EE07-4BAC-9892-CA114A2CF7C5}" type="slidenum">
              <a:rPr lang="en-US" altLang="en-US"/>
              <a:pPr>
                <a:defRPr/>
              </a:pPr>
              <a:t>‹#›</a:t>
            </a:fld>
            <a:endParaRPr lang="en-US" altLang="en-US"/>
          </a:p>
        </p:txBody>
      </p:sp>
    </p:spTree>
    <p:extLst>
      <p:ext uri="{BB962C8B-B14F-4D97-AF65-F5344CB8AC3E}">
        <p14:creationId xmlns:p14="http://schemas.microsoft.com/office/powerpoint/2010/main" val="1790819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1DA3BE0E-E59D-4F11-92F4-9A6BEC2E375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AE0CB85B-310E-4CF9-BD40-591F8AA5F3E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D761045F-D505-4503-A3A5-D373252A5BE0}"/>
              </a:ext>
            </a:extLst>
          </p:cNvPr>
          <p:cNvSpPr>
            <a:spLocks noGrp="1" noChangeArrowheads="1"/>
          </p:cNvSpPr>
          <p:nvPr>
            <p:ph type="sldNum" sz="quarter" idx="12"/>
          </p:nvPr>
        </p:nvSpPr>
        <p:spPr>
          <a:ln/>
        </p:spPr>
        <p:txBody>
          <a:bodyPr/>
          <a:lstStyle>
            <a:lvl1pPr>
              <a:defRPr/>
            </a:lvl1pPr>
          </a:lstStyle>
          <a:p>
            <a:pPr>
              <a:defRPr/>
            </a:pPr>
            <a:fld id="{DE77E815-324E-4656-88DA-662BAC6B0F1B}" type="slidenum">
              <a:rPr lang="en-US" altLang="en-US"/>
              <a:pPr>
                <a:defRPr/>
              </a:pPr>
              <a:t>‹#›</a:t>
            </a:fld>
            <a:endParaRPr lang="en-US" altLang="en-US"/>
          </a:p>
        </p:txBody>
      </p:sp>
    </p:spTree>
    <p:extLst>
      <p:ext uri="{BB962C8B-B14F-4D97-AF65-F5344CB8AC3E}">
        <p14:creationId xmlns:p14="http://schemas.microsoft.com/office/powerpoint/2010/main" val="2048896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181C9966-26E8-4D02-8A2B-CD2DC88392C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A3A46058-283C-4136-A637-47D90C84C71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5DB61591-4475-47EF-B58F-EBC21C1A980E}"/>
              </a:ext>
            </a:extLst>
          </p:cNvPr>
          <p:cNvSpPr>
            <a:spLocks noGrp="1" noChangeArrowheads="1"/>
          </p:cNvSpPr>
          <p:nvPr>
            <p:ph type="sldNum" sz="quarter" idx="12"/>
          </p:nvPr>
        </p:nvSpPr>
        <p:spPr>
          <a:ln/>
        </p:spPr>
        <p:txBody>
          <a:bodyPr/>
          <a:lstStyle>
            <a:lvl1pPr>
              <a:defRPr/>
            </a:lvl1pPr>
          </a:lstStyle>
          <a:p>
            <a:pPr>
              <a:defRPr/>
            </a:pPr>
            <a:fld id="{E26B274A-6FE5-413C-BC94-B19BF9705566}" type="slidenum">
              <a:rPr lang="en-US" altLang="en-US"/>
              <a:pPr>
                <a:defRPr/>
              </a:pPr>
              <a:t>‹#›</a:t>
            </a:fld>
            <a:endParaRPr lang="en-US" altLang="en-US"/>
          </a:p>
        </p:txBody>
      </p:sp>
    </p:spTree>
    <p:extLst>
      <p:ext uri="{BB962C8B-B14F-4D97-AF65-F5344CB8AC3E}">
        <p14:creationId xmlns:p14="http://schemas.microsoft.com/office/powerpoint/2010/main" val="2801625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D6C970B1-8950-40CD-926E-254121CD9F6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E103D1F2-59B0-4284-938E-B8BF80A47C7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649CAAC6-1344-434E-B8D6-8DD40211506E}"/>
              </a:ext>
            </a:extLst>
          </p:cNvPr>
          <p:cNvSpPr>
            <a:spLocks noGrp="1" noChangeArrowheads="1"/>
          </p:cNvSpPr>
          <p:nvPr>
            <p:ph type="sldNum" sz="quarter" idx="12"/>
          </p:nvPr>
        </p:nvSpPr>
        <p:spPr>
          <a:ln/>
        </p:spPr>
        <p:txBody>
          <a:bodyPr/>
          <a:lstStyle>
            <a:lvl1pPr>
              <a:defRPr/>
            </a:lvl1pPr>
          </a:lstStyle>
          <a:p>
            <a:pPr>
              <a:defRPr/>
            </a:pPr>
            <a:fld id="{BB340E75-3F81-4189-8CAA-503E3BE05591}" type="slidenum">
              <a:rPr lang="en-US" altLang="en-US"/>
              <a:pPr>
                <a:defRPr/>
              </a:pPr>
              <a:t>‹#›</a:t>
            </a:fld>
            <a:endParaRPr lang="en-US" altLang="en-US"/>
          </a:p>
        </p:txBody>
      </p:sp>
    </p:spTree>
    <p:extLst>
      <p:ext uri="{BB962C8B-B14F-4D97-AF65-F5344CB8AC3E}">
        <p14:creationId xmlns:p14="http://schemas.microsoft.com/office/powerpoint/2010/main" val="2984973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D6AC992C-691A-495C-8B22-0E2D1B3BFD8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62C2868E-BB37-4813-939E-726B1C36530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A7C825B0-F766-47AE-A424-F632DDB15AB6}"/>
              </a:ext>
            </a:extLst>
          </p:cNvPr>
          <p:cNvSpPr>
            <a:spLocks noGrp="1" noChangeArrowheads="1"/>
          </p:cNvSpPr>
          <p:nvPr>
            <p:ph type="sldNum" sz="quarter" idx="12"/>
          </p:nvPr>
        </p:nvSpPr>
        <p:spPr>
          <a:ln/>
        </p:spPr>
        <p:txBody>
          <a:bodyPr/>
          <a:lstStyle>
            <a:lvl1pPr>
              <a:defRPr/>
            </a:lvl1pPr>
          </a:lstStyle>
          <a:p>
            <a:pPr>
              <a:defRPr/>
            </a:pPr>
            <a:fld id="{E3EEC01A-1F03-4C11-A59B-B41255B54D9C}" type="slidenum">
              <a:rPr lang="en-US" altLang="en-US"/>
              <a:pPr>
                <a:defRPr/>
              </a:pPr>
              <a:t>‹#›</a:t>
            </a:fld>
            <a:endParaRPr lang="en-US" altLang="en-US"/>
          </a:p>
        </p:txBody>
      </p:sp>
    </p:spTree>
    <p:extLst>
      <p:ext uri="{BB962C8B-B14F-4D97-AF65-F5344CB8AC3E}">
        <p14:creationId xmlns:p14="http://schemas.microsoft.com/office/powerpoint/2010/main" val="2607707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8F026772-92B1-45CB-B0D1-2D226809932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CF509B8B-7D96-4128-AE35-0B9BBD5C935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DEB405B6-C04E-44F8-BF0E-D53DF1A09CBB}"/>
              </a:ext>
            </a:extLst>
          </p:cNvPr>
          <p:cNvSpPr>
            <a:spLocks noGrp="1" noChangeArrowheads="1"/>
          </p:cNvSpPr>
          <p:nvPr>
            <p:ph type="sldNum" sz="quarter" idx="12"/>
          </p:nvPr>
        </p:nvSpPr>
        <p:spPr>
          <a:ln/>
        </p:spPr>
        <p:txBody>
          <a:bodyPr/>
          <a:lstStyle>
            <a:lvl1pPr>
              <a:defRPr/>
            </a:lvl1pPr>
          </a:lstStyle>
          <a:p>
            <a:pPr>
              <a:defRPr/>
            </a:pPr>
            <a:fld id="{9025346D-C6E2-4626-93E5-168D7F4D235D}" type="slidenum">
              <a:rPr lang="en-US" altLang="en-US"/>
              <a:pPr>
                <a:defRPr/>
              </a:pPr>
              <a:t>‹#›</a:t>
            </a:fld>
            <a:endParaRPr lang="en-US" altLang="en-US"/>
          </a:p>
        </p:txBody>
      </p:sp>
    </p:spTree>
    <p:extLst>
      <p:ext uri="{BB962C8B-B14F-4D97-AF65-F5344CB8AC3E}">
        <p14:creationId xmlns:p14="http://schemas.microsoft.com/office/powerpoint/2010/main" val="3416840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B0BFA5DA-2099-4C41-BBF8-4CC9F054525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54BCC09D-0352-449C-A661-9D45CEA68CE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3846A68F-DB58-4938-8EAC-8A65765C9FE7}"/>
              </a:ext>
            </a:extLst>
          </p:cNvPr>
          <p:cNvSpPr>
            <a:spLocks noGrp="1" noChangeArrowheads="1"/>
          </p:cNvSpPr>
          <p:nvPr>
            <p:ph type="sldNum" sz="quarter" idx="12"/>
          </p:nvPr>
        </p:nvSpPr>
        <p:spPr>
          <a:ln/>
        </p:spPr>
        <p:txBody>
          <a:bodyPr/>
          <a:lstStyle>
            <a:lvl1pPr>
              <a:defRPr/>
            </a:lvl1pPr>
          </a:lstStyle>
          <a:p>
            <a:pPr>
              <a:defRPr/>
            </a:pPr>
            <a:fld id="{2A62C34B-AD01-486F-83C9-42A93CCE8FD6}" type="slidenum">
              <a:rPr lang="en-US" altLang="en-US"/>
              <a:pPr>
                <a:defRPr/>
              </a:pPr>
              <a:t>‹#›</a:t>
            </a:fld>
            <a:endParaRPr lang="en-US" altLang="en-US"/>
          </a:p>
        </p:txBody>
      </p:sp>
    </p:spTree>
    <p:extLst>
      <p:ext uri="{BB962C8B-B14F-4D97-AF65-F5344CB8AC3E}">
        <p14:creationId xmlns:p14="http://schemas.microsoft.com/office/powerpoint/2010/main" val="3454695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B05178BF-2816-4BE0-B243-DEEB8E6622D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13C464FC-A7F5-43E5-B22A-74AA5189890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EA4ABFEC-5300-4C90-82C5-09229317CAAD}"/>
              </a:ext>
            </a:extLst>
          </p:cNvPr>
          <p:cNvSpPr>
            <a:spLocks noGrp="1" noChangeArrowheads="1"/>
          </p:cNvSpPr>
          <p:nvPr>
            <p:ph type="sldNum" sz="quarter" idx="12"/>
          </p:nvPr>
        </p:nvSpPr>
        <p:spPr>
          <a:ln/>
        </p:spPr>
        <p:txBody>
          <a:bodyPr/>
          <a:lstStyle>
            <a:lvl1pPr>
              <a:defRPr/>
            </a:lvl1pPr>
          </a:lstStyle>
          <a:p>
            <a:pPr>
              <a:defRPr/>
            </a:pPr>
            <a:fld id="{BAEBC7A7-6470-4149-B090-CF50EF904B0E}" type="slidenum">
              <a:rPr lang="en-US" altLang="en-US"/>
              <a:pPr>
                <a:defRPr/>
              </a:pPr>
              <a:t>‹#›</a:t>
            </a:fld>
            <a:endParaRPr lang="en-US" altLang="en-US"/>
          </a:p>
        </p:txBody>
      </p:sp>
    </p:spTree>
    <p:extLst>
      <p:ext uri="{BB962C8B-B14F-4D97-AF65-F5344CB8AC3E}">
        <p14:creationId xmlns:p14="http://schemas.microsoft.com/office/powerpoint/2010/main" val="3824104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E171F6C-F2A7-40CE-9AAE-3182C827AF9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DF4E6A59-67F0-4DD4-9862-01E9B3AD68A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3DDAE9C6-30A9-47BF-AFD2-A35CFE4CB28F}"/>
              </a:ext>
            </a:extLst>
          </p:cNvPr>
          <p:cNvSpPr>
            <a:spLocks noGrp="1" noChangeArrowheads="1"/>
          </p:cNvSpPr>
          <p:nvPr>
            <p:ph type="sldNum" sz="quarter" idx="12"/>
          </p:nvPr>
        </p:nvSpPr>
        <p:spPr>
          <a:ln/>
        </p:spPr>
        <p:txBody>
          <a:bodyPr/>
          <a:lstStyle>
            <a:lvl1pPr>
              <a:defRPr/>
            </a:lvl1pPr>
          </a:lstStyle>
          <a:p>
            <a:pPr>
              <a:defRPr/>
            </a:pPr>
            <a:fld id="{DEB7BD51-5856-4422-81B7-9F150F0EF1FF}" type="slidenum">
              <a:rPr lang="en-US" altLang="en-US"/>
              <a:pPr>
                <a:defRPr/>
              </a:pPr>
              <a:t>‹#›</a:t>
            </a:fld>
            <a:endParaRPr lang="en-US" altLang="en-US"/>
          </a:p>
        </p:txBody>
      </p:sp>
    </p:spTree>
    <p:extLst>
      <p:ext uri="{BB962C8B-B14F-4D97-AF65-F5344CB8AC3E}">
        <p14:creationId xmlns:p14="http://schemas.microsoft.com/office/powerpoint/2010/main" val="2919591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8C430074-CB75-4A94-8DAF-0A3BFC42B12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0FB2FE8F-7BE4-405D-8A3A-D07F4FE57F2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C47236AB-0893-4C2A-A751-CAE5D51EFBA8}"/>
              </a:ext>
            </a:extLst>
          </p:cNvPr>
          <p:cNvSpPr>
            <a:spLocks noGrp="1" noChangeArrowheads="1"/>
          </p:cNvSpPr>
          <p:nvPr>
            <p:ph type="sldNum" sz="quarter" idx="12"/>
          </p:nvPr>
        </p:nvSpPr>
        <p:spPr>
          <a:ln/>
        </p:spPr>
        <p:txBody>
          <a:bodyPr/>
          <a:lstStyle>
            <a:lvl1pPr>
              <a:defRPr/>
            </a:lvl1pPr>
          </a:lstStyle>
          <a:p>
            <a:pPr>
              <a:defRPr/>
            </a:pPr>
            <a:fld id="{63700D53-01A4-4628-8BE5-E6E12F9683B6}" type="slidenum">
              <a:rPr lang="en-US" altLang="en-US"/>
              <a:pPr>
                <a:defRPr/>
              </a:pPr>
              <a:t>‹#›</a:t>
            </a:fld>
            <a:endParaRPr lang="en-US" altLang="en-US"/>
          </a:p>
        </p:txBody>
      </p:sp>
    </p:spTree>
    <p:extLst>
      <p:ext uri="{BB962C8B-B14F-4D97-AF65-F5344CB8AC3E}">
        <p14:creationId xmlns:p14="http://schemas.microsoft.com/office/powerpoint/2010/main" val="1795058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212BBBB3-55D1-4693-9969-F56FC8DFE97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203E3BEF-0EA5-4927-93C1-BF97FC47D88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10DF4021-8F4E-4945-96C2-AB779FAAB94B}"/>
              </a:ext>
            </a:extLst>
          </p:cNvPr>
          <p:cNvSpPr>
            <a:spLocks noGrp="1" noChangeArrowheads="1"/>
          </p:cNvSpPr>
          <p:nvPr>
            <p:ph type="sldNum" sz="quarter" idx="12"/>
          </p:nvPr>
        </p:nvSpPr>
        <p:spPr>
          <a:ln/>
        </p:spPr>
        <p:txBody>
          <a:bodyPr/>
          <a:lstStyle>
            <a:lvl1pPr>
              <a:defRPr/>
            </a:lvl1pPr>
          </a:lstStyle>
          <a:p>
            <a:pPr>
              <a:defRPr/>
            </a:pPr>
            <a:fld id="{EADF579C-5AE6-4FE3-8DF2-903C772B83D3}" type="slidenum">
              <a:rPr lang="en-US" altLang="en-US"/>
              <a:pPr>
                <a:defRPr/>
              </a:pPr>
              <a:t>‹#›</a:t>
            </a:fld>
            <a:endParaRPr lang="en-US" altLang="en-US"/>
          </a:p>
        </p:txBody>
      </p:sp>
    </p:spTree>
    <p:extLst>
      <p:ext uri="{BB962C8B-B14F-4D97-AF65-F5344CB8AC3E}">
        <p14:creationId xmlns:p14="http://schemas.microsoft.com/office/powerpoint/2010/main" val="566124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FBBBEC5-6902-485D-88A5-6CF111A5C5A9}"/>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3072CD8C-F6A8-4888-AB56-C519B1BA05C2}"/>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1C56C22B-78C7-4938-AC3F-8492365E6087}"/>
              </a:ext>
            </a:extLst>
          </p:cNvPr>
          <p:cNvSpPr>
            <a:spLocks noGrp="1" noChangeArrowheads="1"/>
          </p:cNvSpPr>
          <p:nvPr>
            <p:ph type="dt" sz="half" idx="2"/>
          </p:nvPr>
        </p:nvSpPr>
        <p:spPr bwMode="auto">
          <a:xfrm>
            <a:off x="609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en-US"/>
          </a:p>
        </p:txBody>
      </p:sp>
      <p:sp>
        <p:nvSpPr>
          <p:cNvPr id="1029" name="Rectangle 5">
            <a:extLst>
              <a:ext uri="{FF2B5EF4-FFF2-40B4-BE49-F238E27FC236}">
                <a16:creationId xmlns:a16="http://schemas.microsoft.com/office/drawing/2014/main" id="{1FC213B4-F2E5-49C2-B772-55D1735570D9}"/>
              </a:ext>
            </a:extLst>
          </p:cNvPr>
          <p:cNvSpPr>
            <a:spLocks noGrp="1" noChangeArrowheads="1"/>
          </p:cNvSpPr>
          <p:nvPr>
            <p:ph type="ftr" sz="quarter" idx="3"/>
          </p:nvPr>
        </p:nvSpPr>
        <p:spPr bwMode="auto">
          <a:xfrm>
            <a:off x="4165600" y="6245225"/>
            <a:ext cx="3860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en-US"/>
          </a:p>
        </p:txBody>
      </p:sp>
      <p:sp>
        <p:nvSpPr>
          <p:cNvPr id="1030" name="Rectangle 6">
            <a:extLst>
              <a:ext uri="{FF2B5EF4-FFF2-40B4-BE49-F238E27FC236}">
                <a16:creationId xmlns:a16="http://schemas.microsoft.com/office/drawing/2014/main" id="{02164ED1-FDAB-4AD4-8D16-483AA89FAAE7}"/>
              </a:ext>
            </a:extLst>
          </p:cNvPr>
          <p:cNvSpPr>
            <a:spLocks noGrp="1" noChangeArrowheads="1"/>
          </p:cNvSpPr>
          <p:nvPr>
            <p:ph type="sldNum" sz="quarter" idx="4"/>
          </p:nvPr>
        </p:nvSpPr>
        <p:spPr bwMode="auto">
          <a:xfrm>
            <a:off x="8737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9619A685-AA90-4C17-96A1-DE4CBD1B7796}" type="slidenum">
              <a:rPr lang="en-US" altLang="en-US"/>
              <a:pPr>
                <a:defRPr/>
              </a:pPr>
              <a:t>‹#›</a:t>
            </a:fld>
            <a:endParaRPr lang="en-US" altLang="en-US"/>
          </a:p>
        </p:txBody>
      </p:sp>
    </p:spTree>
    <p:extLst>
      <p:ext uri="{BB962C8B-B14F-4D97-AF65-F5344CB8AC3E}">
        <p14:creationId xmlns:p14="http://schemas.microsoft.com/office/powerpoint/2010/main" val="9417902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D44B5F1F-5979-4501-A299-E03E4D131837}"/>
              </a:ext>
            </a:extLst>
          </p:cNvPr>
          <p:cNvSpPr>
            <a:spLocks noGrp="1" noChangeArrowheads="1"/>
          </p:cNvSpPr>
          <p:nvPr>
            <p:ph type="title"/>
          </p:nvPr>
        </p:nvSpPr>
        <p:spPr/>
        <p:txBody>
          <a:bodyPr/>
          <a:lstStyle/>
          <a:p>
            <a:pPr eaLnBrk="1" hangingPunct="1"/>
            <a:r>
              <a:rPr lang="de-DE" altLang="en-US" sz="3600" dirty="0"/>
              <a:t>Tuesday 2nd February</a:t>
            </a:r>
          </a:p>
        </p:txBody>
      </p:sp>
      <p:sp>
        <p:nvSpPr>
          <p:cNvPr id="31747" name="Rectangle 3">
            <a:extLst>
              <a:ext uri="{FF2B5EF4-FFF2-40B4-BE49-F238E27FC236}">
                <a16:creationId xmlns:a16="http://schemas.microsoft.com/office/drawing/2014/main" id="{D066A042-1BE5-468E-B1B4-50291877A803}"/>
              </a:ext>
            </a:extLst>
          </p:cNvPr>
          <p:cNvSpPr>
            <a:spLocks noGrp="1" noChangeArrowheads="1"/>
          </p:cNvSpPr>
          <p:nvPr>
            <p:ph type="body" idx="1"/>
          </p:nvPr>
        </p:nvSpPr>
        <p:spPr/>
        <p:txBody>
          <a:bodyPr/>
          <a:lstStyle/>
          <a:p>
            <a:pPr eaLnBrk="1" hangingPunct="1"/>
            <a:r>
              <a:rPr lang="en-GB" altLang="en-US" sz="2800" b="1" dirty="0"/>
              <a:t>OLI: </a:t>
            </a:r>
            <a:r>
              <a:rPr lang="en-GB" altLang="en-US" sz="2800" dirty="0"/>
              <a:t>Rewriting texts from a different perspective. </a:t>
            </a:r>
          </a:p>
          <a:p>
            <a:pPr eaLnBrk="1" hangingPunct="1"/>
            <a:r>
              <a:rPr lang="en-GB" altLang="en-US" sz="2800" b="1" dirty="0"/>
              <a:t>Success Criteria: </a:t>
            </a:r>
            <a:r>
              <a:rPr lang="en-GB" altLang="en-US" sz="2800" dirty="0"/>
              <a:t>Using imagination and description to re-write a part of the book from the perspective of an orang-utan.</a:t>
            </a:r>
            <a:endParaRPr lang="en-US" altLang="en-US" dirty="0"/>
          </a:p>
        </p:txBody>
      </p:sp>
      <p:pic>
        <p:nvPicPr>
          <p:cNvPr id="31748" name="Picture 4">
            <a:extLst>
              <a:ext uri="{FF2B5EF4-FFF2-40B4-BE49-F238E27FC236}">
                <a16:creationId xmlns:a16="http://schemas.microsoft.com/office/drawing/2014/main" id="{6F4C0FEC-87CB-42F5-BDC8-7CA13A45AF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83564" y="3933825"/>
            <a:ext cx="1679575" cy="273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D53B02A2-01CF-4C22-A7F9-5DF81038212F}"/>
              </a:ext>
            </a:extLst>
          </p:cNvPr>
          <p:cNvSpPr>
            <a:spLocks noChangeArrowheads="1"/>
          </p:cNvSpPr>
          <p:nvPr/>
        </p:nvSpPr>
        <p:spPr bwMode="auto">
          <a:xfrm>
            <a:off x="1703389" y="765175"/>
            <a:ext cx="8785225" cy="1511300"/>
          </a:xfrm>
          <a:prstGeom prst="rect">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2771" name="Rectangle 4">
            <a:extLst>
              <a:ext uri="{FF2B5EF4-FFF2-40B4-BE49-F238E27FC236}">
                <a16:creationId xmlns:a16="http://schemas.microsoft.com/office/drawing/2014/main" id="{BDF108F7-2B5F-4F39-947A-43738618F828}"/>
              </a:ext>
            </a:extLst>
          </p:cNvPr>
          <p:cNvSpPr>
            <a:spLocks noChangeArrowheads="1"/>
          </p:cNvSpPr>
          <p:nvPr/>
        </p:nvSpPr>
        <p:spPr bwMode="auto">
          <a:xfrm>
            <a:off x="1920875" y="908051"/>
            <a:ext cx="8135938"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000"/>
              <a:t>Read through the extracts describing the actions of the orang-utans - re-write the events from their perspective.</a:t>
            </a:r>
          </a:p>
          <a:p>
            <a:pPr eaLnBrk="1" hangingPunct="1"/>
            <a:endParaRPr lang="en-US" altLang="en-US" sz="2000"/>
          </a:p>
          <a:p>
            <a:pPr eaLnBrk="1" hangingPunct="1"/>
            <a:r>
              <a:rPr lang="en-US" altLang="en-US" sz="2000"/>
              <a:t>What were they thinking? Why were they acting the way they were?</a:t>
            </a:r>
          </a:p>
        </p:txBody>
      </p:sp>
      <p:sp>
        <p:nvSpPr>
          <p:cNvPr id="32772" name="Rectangle 5">
            <a:extLst>
              <a:ext uri="{FF2B5EF4-FFF2-40B4-BE49-F238E27FC236}">
                <a16:creationId xmlns:a16="http://schemas.microsoft.com/office/drawing/2014/main" id="{BE78A8CE-B0F6-4101-B369-54D3DAF4F950}"/>
              </a:ext>
            </a:extLst>
          </p:cNvPr>
          <p:cNvSpPr>
            <a:spLocks noChangeArrowheads="1"/>
          </p:cNvSpPr>
          <p:nvPr/>
        </p:nvSpPr>
        <p:spPr bwMode="auto">
          <a:xfrm>
            <a:off x="2927351" y="260350"/>
            <a:ext cx="6416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dirty="0"/>
              <a:t>OLI: To re-write text from another perspective.</a:t>
            </a:r>
          </a:p>
        </p:txBody>
      </p:sp>
      <p:sp>
        <p:nvSpPr>
          <p:cNvPr id="32773" name="Rectangle 6">
            <a:extLst>
              <a:ext uri="{FF2B5EF4-FFF2-40B4-BE49-F238E27FC236}">
                <a16:creationId xmlns:a16="http://schemas.microsoft.com/office/drawing/2014/main" id="{2357BE0E-EE81-467C-933E-6E109C7C7FCD}"/>
              </a:ext>
            </a:extLst>
          </p:cNvPr>
          <p:cNvSpPr>
            <a:spLocks noChangeArrowheads="1"/>
          </p:cNvSpPr>
          <p:nvPr/>
        </p:nvSpPr>
        <p:spPr bwMode="auto">
          <a:xfrm>
            <a:off x="1774826" y="2709863"/>
            <a:ext cx="8424863"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p>
          <a:p>
            <a:pPr eaLnBrk="1" hangingPunct="1"/>
            <a:r>
              <a:rPr lang="en-US" altLang="en-US" sz="2400"/>
              <a:t>p.66</a:t>
            </a:r>
          </a:p>
          <a:p>
            <a:pPr eaLnBrk="1" hangingPunct="1"/>
            <a:r>
              <a:rPr lang="en-US" altLang="en-US" sz="2400"/>
              <a:t>A shadow under the trees moved and came lumbering out into the sunlight towards us. A monkey, a giant monkey. Not a gibbon at all. It moved slowly on all fours, and was brown, ginger-brown. An orang-utan, I was sure of it. He sat down just a few feet from me and considered me. I dared not move. When he’d seen enough, he scratched his neck casually, turned and made his way on all fours slowly back into the forest.</a:t>
            </a:r>
          </a:p>
        </p:txBody>
      </p:sp>
      <p:pic>
        <p:nvPicPr>
          <p:cNvPr id="32774" name="Picture 8">
            <a:extLst>
              <a:ext uri="{FF2B5EF4-FFF2-40B4-BE49-F238E27FC236}">
                <a16:creationId xmlns:a16="http://schemas.microsoft.com/office/drawing/2014/main" id="{59BCC4C6-9C8C-4DBF-AAEA-FE800930A4C3}"/>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9264650" y="1825626"/>
            <a:ext cx="1206500" cy="167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a:extLst>
              <a:ext uri="{FF2B5EF4-FFF2-40B4-BE49-F238E27FC236}">
                <a16:creationId xmlns:a16="http://schemas.microsoft.com/office/drawing/2014/main" id="{06119F9A-725B-40DA-BD68-FD5C2BD1C98C}"/>
              </a:ext>
            </a:extLst>
          </p:cNvPr>
          <p:cNvSpPr>
            <a:spLocks noChangeArrowheads="1"/>
          </p:cNvSpPr>
          <p:nvPr/>
        </p:nvSpPr>
        <p:spPr bwMode="auto">
          <a:xfrm>
            <a:off x="2927350" y="260351"/>
            <a:ext cx="643836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dirty="0"/>
              <a:t>OLI: To re-write text from another perspective.</a:t>
            </a:r>
          </a:p>
        </p:txBody>
      </p:sp>
      <p:sp>
        <p:nvSpPr>
          <p:cNvPr id="34819" name="Rectangle 4">
            <a:extLst>
              <a:ext uri="{FF2B5EF4-FFF2-40B4-BE49-F238E27FC236}">
                <a16:creationId xmlns:a16="http://schemas.microsoft.com/office/drawing/2014/main" id="{EF5F184F-1CAC-4069-A214-BD9D4778C448}"/>
              </a:ext>
            </a:extLst>
          </p:cNvPr>
          <p:cNvSpPr>
            <a:spLocks noChangeArrowheads="1"/>
          </p:cNvSpPr>
          <p:nvPr/>
        </p:nvSpPr>
        <p:spPr bwMode="auto">
          <a:xfrm>
            <a:off x="1847851" y="620714"/>
            <a:ext cx="8424863"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a:t>p.88</a:t>
            </a:r>
          </a:p>
          <a:p>
            <a:pPr eaLnBrk="1" hangingPunct="1"/>
            <a:r>
              <a:rPr lang="en-US" altLang="en-US" sz="2400"/>
              <a:t>I was heaving a massive branch on to the pile when I felt a sudden shadow come over me. An orang-utan was looking down at me from the rock above - I could not be sure it was the same one as before. He was on all fours, his great shoulders hunched, his head lowered, eyeing me slightly sideways. I dared not move. It was a stand-off, just as it had been before down on the beach.</a:t>
            </a:r>
          </a:p>
          <a:p>
            <a:pPr eaLnBrk="1" hangingPunct="1"/>
            <a:r>
              <a:rPr lang="en-US" altLang="en-US" sz="2400"/>
              <a:t>He sat back and looked at me with mild interest for a while. Then he looked away, scratched his face nonchalantly and sloped off, stopping once to glance back at me over his shoulder before moving on into the shadow of the trees and away.</a:t>
            </a:r>
          </a:p>
        </p:txBody>
      </p:sp>
      <p:pic>
        <p:nvPicPr>
          <p:cNvPr id="34820" name="Picture 5">
            <a:extLst>
              <a:ext uri="{FF2B5EF4-FFF2-40B4-BE49-F238E27FC236}">
                <a16:creationId xmlns:a16="http://schemas.microsoft.com/office/drawing/2014/main" id="{D451A3B1-F7C8-44F3-9DFC-1B0C5E4FFD6C}"/>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9191625" y="5157788"/>
            <a:ext cx="1206500" cy="167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E05E7-550B-4330-AC79-9AED4CDE3C05}"/>
              </a:ext>
            </a:extLst>
          </p:cNvPr>
          <p:cNvSpPr>
            <a:spLocks noGrp="1"/>
          </p:cNvSpPr>
          <p:nvPr>
            <p:ph type="title"/>
          </p:nvPr>
        </p:nvSpPr>
        <p:spPr/>
        <p:txBody>
          <a:bodyPr/>
          <a:lstStyle/>
          <a:p>
            <a:r>
              <a:rPr lang="en-GB" dirty="0"/>
              <a:t>Task</a:t>
            </a:r>
          </a:p>
        </p:txBody>
      </p:sp>
      <p:sp>
        <p:nvSpPr>
          <p:cNvPr id="3" name="Content Placeholder 2">
            <a:extLst>
              <a:ext uri="{FF2B5EF4-FFF2-40B4-BE49-F238E27FC236}">
                <a16:creationId xmlns:a16="http://schemas.microsoft.com/office/drawing/2014/main" id="{873D0485-5EA0-4E22-AC78-12BC5B46DDDD}"/>
              </a:ext>
            </a:extLst>
          </p:cNvPr>
          <p:cNvSpPr>
            <a:spLocks noGrp="1"/>
          </p:cNvSpPr>
          <p:nvPr>
            <p:ph idx="1"/>
          </p:nvPr>
        </p:nvSpPr>
        <p:spPr/>
        <p:txBody>
          <a:bodyPr/>
          <a:lstStyle/>
          <a:p>
            <a:r>
              <a:rPr lang="en-GB" dirty="0"/>
              <a:t>You are going to re-write both of these events from the perspective of the Orangutans.</a:t>
            </a:r>
          </a:p>
          <a:p>
            <a:r>
              <a:rPr lang="en-GB" dirty="0"/>
              <a:t>Think about: what were they thinking? Why were they behaving in this way?</a:t>
            </a:r>
          </a:p>
          <a:p>
            <a:endParaRPr lang="en-GB" dirty="0"/>
          </a:p>
        </p:txBody>
      </p:sp>
    </p:spTree>
    <p:extLst>
      <p:ext uri="{BB962C8B-B14F-4D97-AF65-F5344CB8AC3E}">
        <p14:creationId xmlns:p14="http://schemas.microsoft.com/office/powerpoint/2010/main" val="2426208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72B2D-CE57-4C80-8FF2-FCB9FCA28A02}"/>
              </a:ext>
            </a:extLst>
          </p:cNvPr>
          <p:cNvSpPr>
            <a:spLocks noGrp="1"/>
          </p:cNvSpPr>
          <p:nvPr>
            <p:ph type="title"/>
          </p:nvPr>
        </p:nvSpPr>
        <p:spPr/>
        <p:txBody>
          <a:bodyPr/>
          <a:lstStyle/>
          <a:p>
            <a:r>
              <a:rPr lang="en-GB" dirty="0"/>
              <a:t>Success criteria</a:t>
            </a:r>
          </a:p>
        </p:txBody>
      </p:sp>
      <p:sp>
        <p:nvSpPr>
          <p:cNvPr id="3" name="Content Placeholder 2">
            <a:extLst>
              <a:ext uri="{FF2B5EF4-FFF2-40B4-BE49-F238E27FC236}">
                <a16:creationId xmlns:a16="http://schemas.microsoft.com/office/drawing/2014/main" id="{8D7DF58F-01F9-4D8D-99D7-73EC4992C25D}"/>
              </a:ext>
            </a:extLst>
          </p:cNvPr>
          <p:cNvSpPr>
            <a:spLocks noGrp="1"/>
          </p:cNvSpPr>
          <p:nvPr>
            <p:ph idx="1"/>
          </p:nvPr>
        </p:nvSpPr>
        <p:spPr/>
        <p:txBody>
          <a:bodyPr/>
          <a:lstStyle/>
          <a:p>
            <a:r>
              <a:rPr lang="en-GB" dirty="0"/>
              <a:t>Speak in first person as an orangutan</a:t>
            </a:r>
          </a:p>
          <a:p>
            <a:r>
              <a:rPr lang="en-GB" dirty="0"/>
              <a:t>Use emotions, thoughts and feelings</a:t>
            </a:r>
          </a:p>
          <a:p>
            <a:r>
              <a:rPr lang="en-GB" dirty="0"/>
              <a:t>Use ambitious and descriptive language</a:t>
            </a:r>
          </a:p>
          <a:p>
            <a:r>
              <a:rPr lang="en-GB" dirty="0"/>
              <a:t>Check your work for grammatical sense</a:t>
            </a:r>
          </a:p>
          <a:p>
            <a:r>
              <a:rPr lang="en-GB" dirty="0"/>
              <a:t>Write in clear paragraphs</a:t>
            </a:r>
          </a:p>
        </p:txBody>
      </p:sp>
    </p:spTree>
    <p:extLst>
      <p:ext uri="{BB962C8B-B14F-4D97-AF65-F5344CB8AC3E}">
        <p14:creationId xmlns:p14="http://schemas.microsoft.com/office/powerpoint/2010/main" val="94436906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383</Words>
  <Application>Microsoft Office PowerPoint</Application>
  <PresentationFormat>Widescreen</PresentationFormat>
  <Paragraphs>25</Paragraphs>
  <Slides>5</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Default Design</vt:lpstr>
      <vt:lpstr>Tuesday 2nd February</vt:lpstr>
      <vt:lpstr>PowerPoint Presentation</vt:lpstr>
      <vt:lpstr>PowerPoint Presentation</vt:lpstr>
      <vt:lpstr>Task</vt:lpstr>
      <vt:lpstr>Success criteria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Tuesday 2nd February</dc:title>
  <dc:creator>Rosanna Harries</dc:creator>
  <cp:lastModifiedBy>Rosanna Harries</cp:lastModifiedBy>
  <cp:revision>1</cp:revision>
  <dcterms:created xsi:type="dcterms:W3CDTF">2021-01-26T11:31:51Z</dcterms:created>
  <dcterms:modified xsi:type="dcterms:W3CDTF">2021-01-26T15:13:03Z</dcterms:modified>
</cp:coreProperties>
</file>